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6576000" cy="32918400"/>
  <p:notesSz cx="7010400" cy="9296400"/>
  <p:defaultTextStyle>
    <a:defPPr>
      <a:defRPr lang="en-US"/>
    </a:defPPr>
    <a:lvl1pPr algn="l" defTabSz="3760788" rtl="0" fontAlgn="base">
      <a:spcBef>
        <a:spcPct val="0"/>
      </a:spcBef>
      <a:spcAft>
        <a:spcPct val="0"/>
      </a:spcAft>
      <a:defRPr sz="7400" kern="1200">
        <a:solidFill>
          <a:schemeClr val="tx1"/>
        </a:solidFill>
        <a:latin typeface="Arial" charset="0"/>
        <a:ea typeface="+mn-ea"/>
        <a:cs typeface="+mn-cs"/>
      </a:defRPr>
    </a:lvl1pPr>
    <a:lvl2pPr marL="1879600" indent="-1422400" algn="l" defTabSz="3760788" rtl="0" fontAlgn="base">
      <a:spcBef>
        <a:spcPct val="0"/>
      </a:spcBef>
      <a:spcAft>
        <a:spcPct val="0"/>
      </a:spcAft>
      <a:defRPr sz="7400" kern="1200">
        <a:solidFill>
          <a:schemeClr val="tx1"/>
        </a:solidFill>
        <a:latin typeface="Arial" charset="0"/>
        <a:ea typeface="+mn-ea"/>
        <a:cs typeface="+mn-cs"/>
      </a:defRPr>
    </a:lvl2pPr>
    <a:lvl3pPr marL="3760788" indent="-2846388" algn="l" defTabSz="3760788" rtl="0" fontAlgn="base">
      <a:spcBef>
        <a:spcPct val="0"/>
      </a:spcBef>
      <a:spcAft>
        <a:spcPct val="0"/>
      </a:spcAft>
      <a:defRPr sz="7400" kern="1200">
        <a:solidFill>
          <a:schemeClr val="tx1"/>
        </a:solidFill>
        <a:latin typeface="Arial" charset="0"/>
        <a:ea typeface="+mn-ea"/>
        <a:cs typeface="+mn-cs"/>
      </a:defRPr>
    </a:lvl3pPr>
    <a:lvl4pPr marL="5641975" indent="-4270375" algn="l" defTabSz="3760788" rtl="0" fontAlgn="base">
      <a:spcBef>
        <a:spcPct val="0"/>
      </a:spcBef>
      <a:spcAft>
        <a:spcPct val="0"/>
      </a:spcAft>
      <a:defRPr sz="7400" kern="1200">
        <a:solidFill>
          <a:schemeClr val="tx1"/>
        </a:solidFill>
        <a:latin typeface="Arial" charset="0"/>
        <a:ea typeface="+mn-ea"/>
        <a:cs typeface="+mn-cs"/>
      </a:defRPr>
    </a:lvl4pPr>
    <a:lvl5pPr marL="7523163" indent="-5694363" algn="l" defTabSz="3760788" rtl="0" fontAlgn="base">
      <a:spcBef>
        <a:spcPct val="0"/>
      </a:spcBef>
      <a:spcAft>
        <a:spcPct val="0"/>
      </a:spcAft>
      <a:defRPr sz="7400" kern="1200">
        <a:solidFill>
          <a:schemeClr val="tx1"/>
        </a:solidFill>
        <a:latin typeface="Arial" charset="0"/>
        <a:ea typeface="+mn-ea"/>
        <a:cs typeface="+mn-cs"/>
      </a:defRPr>
    </a:lvl5pPr>
    <a:lvl6pPr marL="2286000" algn="l" defTabSz="914400" rtl="0" eaLnBrk="1" latinLnBrk="0" hangingPunct="1">
      <a:defRPr sz="7400" kern="1200">
        <a:solidFill>
          <a:schemeClr val="tx1"/>
        </a:solidFill>
        <a:latin typeface="Arial" charset="0"/>
        <a:ea typeface="+mn-ea"/>
        <a:cs typeface="+mn-cs"/>
      </a:defRPr>
    </a:lvl6pPr>
    <a:lvl7pPr marL="2743200" algn="l" defTabSz="914400" rtl="0" eaLnBrk="1" latinLnBrk="0" hangingPunct="1">
      <a:defRPr sz="7400" kern="1200">
        <a:solidFill>
          <a:schemeClr val="tx1"/>
        </a:solidFill>
        <a:latin typeface="Arial" charset="0"/>
        <a:ea typeface="+mn-ea"/>
        <a:cs typeface="+mn-cs"/>
      </a:defRPr>
    </a:lvl7pPr>
    <a:lvl8pPr marL="3200400" algn="l" defTabSz="914400" rtl="0" eaLnBrk="1" latinLnBrk="0" hangingPunct="1">
      <a:defRPr sz="7400" kern="1200">
        <a:solidFill>
          <a:schemeClr val="tx1"/>
        </a:solidFill>
        <a:latin typeface="Arial" charset="0"/>
        <a:ea typeface="+mn-ea"/>
        <a:cs typeface="+mn-cs"/>
      </a:defRPr>
    </a:lvl8pPr>
    <a:lvl9pPr marL="3657600" algn="l" defTabSz="914400" rtl="0" eaLnBrk="1" latinLnBrk="0" hangingPunct="1">
      <a:defRPr sz="7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295" userDrawn="1">
          <p15:clr>
            <a:srgbClr val="A4A3A4"/>
          </p15:clr>
        </p15:guide>
        <p15:guide id="2" pos="115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Emert" initials="SE" lastIdx="4" clrIdx="0"/>
  <p:cmAuthor id="1" name="sarah" initials="s" lastIdx="1" clrIdx="1"/>
  <p:cmAuthor id="2" name="Tricia Haynes" initials="TH" lastIdx="14" clrIdx="2"/>
  <p:cmAuthor id="3" name="Emert, Sarah E." initials="SEE" lastIdx="11" clrIdx="3"/>
  <p:cmAuthor id="4" name="Haynes, Patricia L - (thaynes)" initials="HPL-(" lastIdx="6"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000" autoAdjust="0"/>
    <p:restoredTop sz="95799" autoAdjust="0"/>
  </p:normalViewPr>
  <p:slideViewPr>
    <p:cSldViewPr>
      <p:cViewPr>
        <p:scale>
          <a:sx n="40" d="100"/>
          <a:sy n="40" d="100"/>
        </p:scale>
        <p:origin x="1256" y="144"/>
      </p:cViewPr>
      <p:guideLst>
        <p:guide orient="horz" pos="10295"/>
        <p:guide pos="115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2436"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3833502"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defTabSz="3833502" fontAlgn="auto">
              <a:spcBef>
                <a:spcPts val="0"/>
              </a:spcBef>
              <a:spcAft>
                <a:spcPts val="0"/>
              </a:spcAft>
              <a:defRPr sz="1200" smtClean="0">
                <a:latin typeface="+mn-lt"/>
              </a:defRPr>
            </a:lvl1pPr>
          </a:lstStyle>
          <a:p>
            <a:pPr>
              <a:defRPr/>
            </a:pPr>
            <a:fld id="{84F422F8-4C91-4FEB-9C87-27A45715F2B9}" type="datetimeFigureOut">
              <a:rPr lang="en-US"/>
              <a:pPr>
                <a:defRPr/>
              </a:pPr>
              <a:t>4/7/20</a:t>
            </a:fld>
            <a:endParaRPr lang="en-US" dirty="0"/>
          </a:p>
        </p:txBody>
      </p:sp>
      <p:sp>
        <p:nvSpPr>
          <p:cNvPr id="4" name="Slide Image Placeholder 3"/>
          <p:cNvSpPr>
            <a:spLocks noGrp="1" noRot="1" noChangeAspect="1"/>
          </p:cNvSpPr>
          <p:nvPr>
            <p:ph type="sldImg" idx="2"/>
          </p:nvPr>
        </p:nvSpPr>
        <p:spPr>
          <a:xfrm>
            <a:off x="1568450" y="696913"/>
            <a:ext cx="38735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3833502"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defTabSz="3833502" fontAlgn="auto">
              <a:spcBef>
                <a:spcPts val="0"/>
              </a:spcBef>
              <a:spcAft>
                <a:spcPts val="0"/>
              </a:spcAft>
              <a:defRPr sz="1200" smtClean="0">
                <a:latin typeface="+mn-lt"/>
              </a:defRPr>
            </a:lvl1pPr>
          </a:lstStyle>
          <a:p>
            <a:pPr>
              <a:defRPr/>
            </a:pPr>
            <a:fld id="{81C16BCD-43CA-48BA-9786-896D40E10D3E}" type="slidenum">
              <a:rPr lang="en-US"/>
              <a:pPr>
                <a:defRPr/>
              </a:pPr>
              <a:t>‹#›</a:t>
            </a:fld>
            <a:endParaRPr lang="en-US" dirty="0"/>
          </a:p>
        </p:txBody>
      </p:sp>
    </p:spTree>
    <p:extLst>
      <p:ext uri="{BB962C8B-B14F-4D97-AF65-F5344CB8AC3E}">
        <p14:creationId xmlns:p14="http://schemas.microsoft.com/office/powerpoint/2010/main" val="1866260383"/>
      </p:ext>
    </p:extLst>
  </p:cSld>
  <p:clrMap bg1="lt1" tx1="dk1" bg2="lt2" tx2="dk2" accent1="accent1" accent2="accent2" accent3="accent3" accent4="accent4" accent5="accent5" accent6="accent6" hlink="hlink" folHlink="folHlink"/>
  <p:notesStyle>
    <a:lvl1pPr algn="l" defTabSz="3760788" rtl="0" fontAlgn="base">
      <a:spcBef>
        <a:spcPct val="30000"/>
      </a:spcBef>
      <a:spcAft>
        <a:spcPct val="0"/>
      </a:spcAft>
      <a:defRPr sz="4900" kern="1200">
        <a:solidFill>
          <a:schemeClr val="tx1"/>
        </a:solidFill>
        <a:latin typeface="+mn-lt"/>
        <a:ea typeface="+mn-ea"/>
        <a:cs typeface="+mn-cs"/>
      </a:defRPr>
    </a:lvl1pPr>
    <a:lvl2pPr marL="1879600" algn="l" defTabSz="3760788" rtl="0" fontAlgn="base">
      <a:spcBef>
        <a:spcPct val="30000"/>
      </a:spcBef>
      <a:spcAft>
        <a:spcPct val="0"/>
      </a:spcAft>
      <a:defRPr sz="4900" kern="1200">
        <a:solidFill>
          <a:schemeClr val="tx1"/>
        </a:solidFill>
        <a:latin typeface="+mn-lt"/>
        <a:ea typeface="+mn-ea"/>
        <a:cs typeface="+mn-cs"/>
      </a:defRPr>
    </a:lvl2pPr>
    <a:lvl3pPr marL="3760788" algn="l" defTabSz="3760788" rtl="0" fontAlgn="base">
      <a:spcBef>
        <a:spcPct val="30000"/>
      </a:spcBef>
      <a:spcAft>
        <a:spcPct val="0"/>
      </a:spcAft>
      <a:defRPr sz="4900" kern="1200">
        <a:solidFill>
          <a:schemeClr val="tx1"/>
        </a:solidFill>
        <a:latin typeface="+mn-lt"/>
        <a:ea typeface="+mn-ea"/>
        <a:cs typeface="+mn-cs"/>
      </a:defRPr>
    </a:lvl3pPr>
    <a:lvl4pPr marL="5641975" algn="l" defTabSz="3760788" rtl="0" fontAlgn="base">
      <a:spcBef>
        <a:spcPct val="30000"/>
      </a:spcBef>
      <a:spcAft>
        <a:spcPct val="0"/>
      </a:spcAft>
      <a:defRPr sz="4900" kern="1200">
        <a:solidFill>
          <a:schemeClr val="tx1"/>
        </a:solidFill>
        <a:latin typeface="+mn-lt"/>
        <a:ea typeface="+mn-ea"/>
        <a:cs typeface="+mn-cs"/>
      </a:defRPr>
    </a:lvl4pPr>
    <a:lvl5pPr marL="7523163" algn="l" defTabSz="3760788" rtl="0" fontAlgn="base">
      <a:spcBef>
        <a:spcPct val="30000"/>
      </a:spcBef>
      <a:spcAft>
        <a:spcPct val="0"/>
      </a:spcAft>
      <a:defRPr sz="4900" kern="1200">
        <a:solidFill>
          <a:schemeClr val="tx1"/>
        </a:solidFill>
        <a:latin typeface="+mn-lt"/>
        <a:ea typeface="+mn-ea"/>
        <a:cs typeface="+mn-cs"/>
      </a:defRPr>
    </a:lvl5pPr>
    <a:lvl6pPr marL="9405061" algn="l" defTabSz="3762024" rtl="0" eaLnBrk="1" latinLnBrk="0" hangingPunct="1">
      <a:defRPr sz="4900" kern="1200">
        <a:solidFill>
          <a:schemeClr val="tx1"/>
        </a:solidFill>
        <a:latin typeface="+mn-lt"/>
        <a:ea typeface="+mn-ea"/>
        <a:cs typeface="+mn-cs"/>
      </a:defRPr>
    </a:lvl6pPr>
    <a:lvl7pPr marL="11286073" algn="l" defTabSz="3762024" rtl="0" eaLnBrk="1" latinLnBrk="0" hangingPunct="1">
      <a:defRPr sz="4900" kern="1200">
        <a:solidFill>
          <a:schemeClr val="tx1"/>
        </a:solidFill>
        <a:latin typeface="+mn-lt"/>
        <a:ea typeface="+mn-ea"/>
        <a:cs typeface="+mn-cs"/>
      </a:defRPr>
    </a:lvl7pPr>
    <a:lvl8pPr marL="13167086" algn="l" defTabSz="3762024" rtl="0" eaLnBrk="1" latinLnBrk="0" hangingPunct="1">
      <a:defRPr sz="4900" kern="1200">
        <a:solidFill>
          <a:schemeClr val="tx1"/>
        </a:solidFill>
        <a:latin typeface="+mn-lt"/>
        <a:ea typeface="+mn-ea"/>
        <a:cs typeface="+mn-cs"/>
      </a:defRPr>
    </a:lvl8pPr>
    <a:lvl9pPr marL="15048098" algn="l" defTabSz="3762024" rtl="0" eaLnBrk="1" latinLnBrk="0" hangingPunct="1">
      <a:defRPr sz="4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1568450" y="696913"/>
            <a:ext cx="38735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cs typeface="Times New Roman" pitchFamily="18"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7500">
                <a:solidFill>
                  <a:schemeClr val="tx1"/>
                </a:solidFill>
                <a:latin typeface="Calibri" pitchFamily="34" charset="0"/>
              </a:defRPr>
            </a:lvl1pPr>
            <a:lvl2pPr marL="757066" indent="-291179">
              <a:defRPr sz="7500">
                <a:solidFill>
                  <a:schemeClr val="tx1"/>
                </a:solidFill>
                <a:latin typeface="Calibri" pitchFamily="34" charset="0"/>
              </a:defRPr>
            </a:lvl2pPr>
            <a:lvl3pPr marL="1164717" indent="-232943">
              <a:defRPr sz="7500">
                <a:solidFill>
                  <a:schemeClr val="tx1"/>
                </a:solidFill>
                <a:latin typeface="Calibri" pitchFamily="34" charset="0"/>
              </a:defRPr>
            </a:lvl3pPr>
            <a:lvl4pPr marL="1630604" indent="-232943">
              <a:defRPr sz="7500">
                <a:solidFill>
                  <a:schemeClr val="tx1"/>
                </a:solidFill>
                <a:latin typeface="Calibri" pitchFamily="34" charset="0"/>
              </a:defRPr>
            </a:lvl4pPr>
            <a:lvl5pPr marL="2096491" indent="-232943">
              <a:defRPr sz="7500">
                <a:solidFill>
                  <a:schemeClr val="tx1"/>
                </a:solidFill>
                <a:latin typeface="Calibri" pitchFamily="34" charset="0"/>
              </a:defRPr>
            </a:lvl5pPr>
            <a:lvl6pPr marL="2562377" indent="-232943" defTabSz="3832243" fontAlgn="base">
              <a:spcBef>
                <a:spcPct val="0"/>
              </a:spcBef>
              <a:spcAft>
                <a:spcPct val="0"/>
              </a:spcAft>
              <a:defRPr sz="7500">
                <a:solidFill>
                  <a:schemeClr val="tx1"/>
                </a:solidFill>
                <a:latin typeface="Calibri" pitchFamily="34" charset="0"/>
              </a:defRPr>
            </a:lvl6pPr>
            <a:lvl7pPr marL="3028264" indent="-232943" defTabSz="3832243" fontAlgn="base">
              <a:spcBef>
                <a:spcPct val="0"/>
              </a:spcBef>
              <a:spcAft>
                <a:spcPct val="0"/>
              </a:spcAft>
              <a:defRPr sz="7500">
                <a:solidFill>
                  <a:schemeClr val="tx1"/>
                </a:solidFill>
                <a:latin typeface="Calibri" pitchFamily="34" charset="0"/>
              </a:defRPr>
            </a:lvl7pPr>
            <a:lvl8pPr marL="3494151" indent="-232943" defTabSz="3832243" fontAlgn="base">
              <a:spcBef>
                <a:spcPct val="0"/>
              </a:spcBef>
              <a:spcAft>
                <a:spcPct val="0"/>
              </a:spcAft>
              <a:defRPr sz="7500">
                <a:solidFill>
                  <a:schemeClr val="tx1"/>
                </a:solidFill>
                <a:latin typeface="Calibri" pitchFamily="34" charset="0"/>
              </a:defRPr>
            </a:lvl8pPr>
            <a:lvl9pPr marL="3960038" indent="-232943" defTabSz="3832243" fontAlgn="base">
              <a:spcBef>
                <a:spcPct val="0"/>
              </a:spcBef>
              <a:spcAft>
                <a:spcPct val="0"/>
              </a:spcAft>
              <a:defRPr sz="7500">
                <a:solidFill>
                  <a:schemeClr val="tx1"/>
                </a:solidFill>
                <a:latin typeface="Calibri" pitchFamily="34" charset="0"/>
              </a:defRPr>
            </a:lvl9pPr>
          </a:lstStyle>
          <a:p>
            <a:pPr defTabSz="3832243" fontAlgn="base">
              <a:spcBef>
                <a:spcPct val="0"/>
              </a:spcBef>
              <a:spcAft>
                <a:spcPct val="0"/>
              </a:spcAft>
            </a:pPr>
            <a:fld id="{21CA8B15-8458-4FF1-9B91-7FC97CC1945C}" type="slidenum">
              <a:rPr lang="en-US" sz="1200">
                <a:latin typeface="Arial" charset="0"/>
              </a:rPr>
              <a:pPr defTabSz="3832243" fontAlgn="base">
                <a:spcBef>
                  <a:spcPct val="0"/>
                </a:spcBef>
                <a:spcAft>
                  <a:spcPct val="0"/>
                </a:spcAft>
              </a:pPr>
              <a:t>1</a:t>
            </a:fld>
            <a:endParaRPr lang="en-US" sz="1200" dirty="0">
              <a:latin typeface="Arial" charset="0"/>
            </a:endParaRPr>
          </a:p>
        </p:txBody>
      </p:sp>
    </p:spTree>
    <p:extLst>
      <p:ext uri="{BB962C8B-B14F-4D97-AF65-F5344CB8AC3E}">
        <p14:creationId xmlns:p14="http://schemas.microsoft.com/office/powerpoint/2010/main" val="3293945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0226042"/>
            <a:ext cx="31089600" cy="7056120"/>
          </a:xfrm>
        </p:spPr>
        <p:txBody>
          <a:bodyPr/>
          <a:lstStyle/>
          <a:p>
            <a:r>
              <a:rPr lang="en-US"/>
              <a:t>Click to edit Master title style</a:t>
            </a:r>
          </a:p>
        </p:txBody>
      </p:sp>
      <p:sp>
        <p:nvSpPr>
          <p:cNvPr id="3" name="Subtitle 2"/>
          <p:cNvSpPr>
            <a:spLocks noGrp="1"/>
          </p:cNvSpPr>
          <p:nvPr>
            <p:ph type="subTitle" idx="1"/>
          </p:nvPr>
        </p:nvSpPr>
        <p:spPr>
          <a:xfrm>
            <a:off x="5486400" y="18653760"/>
            <a:ext cx="25603200" cy="8412480"/>
          </a:xfrm>
        </p:spPr>
        <p:txBody>
          <a:bodyPr/>
          <a:lstStyle>
            <a:lvl1pPr marL="0" indent="0" algn="ctr">
              <a:buNone/>
              <a:defRPr>
                <a:solidFill>
                  <a:schemeClr val="tx1">
                    <a:tint val="75000"/>
                  </a:schemeClr>
                </a:solidFill>
              </a:defRPr>
            </a:lvl1pPr>
            <a:lvl2pPr marL="1880993" indent="0" algn="ctr">
              <a:buNone/>
              <a:defRPr>
                <a:solidFill>
                  <a:schemeClr val="tx1">
                    <a:tint val="75000"/>
                  </a:schemeClr>
                </a:solidFill>
              </a:defRPr>
            </a:lvl2pPr>
            <a:lvl3pPr marL="3761987" indent="0" algn="ctr">
              <a:buNone/>
              <a:defRPr>
                <a:solidFill>
                  <a:schemeClr val="tx1">
                    <a:tint val="75000"/>
                  </a:schemeClr>
                </a:solidFill>
              </a:defRPr>
            </a:lvl3pPr>
            <a:lvl4pPr marL="5642980" indent="0" algn="ctr">
              <a:buNone/>
              <a:defRPr>
                <a:solidFill>
                  <a:schemeClr val="tx1">
                    <a:tint val="75000"/>
                  </a:schemeClr>
                </a:solidFill>
              </a:defRPr>
            </a:lvl4pPr>
            <a:lvl5pPr marL="7523974" indent="0" algn="ctr">
              <a:buNone/>
              <a:defRPr>
                <a:solidFill>
                  <a:schemeClr val="tx1">
                    <a:tint val="75000"/>
                  </a:schemeClr>
                </a:solidFill>
              </a:defRPr>
            </a:lvl5pPr>
            <a:lvl6pPr marL="9404967" indent="0" algn="ctr">
              <a:buNone/>
              <a:defRPr>
                <a:solidFill>
                  <a:schemeClr val="tx1">
                    <a:tint val="75000"/>
                  </a:schemeClr>
                </a:solidFill>
              </a:defRPr>
            </a:lvl6pPr>
            <a:lvl7pPr marL="11285960" indent="0" algn="ctr">
              <a:buNone/>
              <a:defRPr>
                <a:solidFill>
                  <a:schemeClr val="tx1">
                    <a:tint val="75000"/>
                  </a:schemeClr>
                </a:solidFill>
              </a:defRPr>
            </a:lvl7pPr>
            <a:lvl8pPr marL="13166954" indent="0" algn="ctr">
              <a:buNone/>
              <a:defRPr>
                <a:solidFill>
                  <a:schemeClr val="tx1">
                    <a:tint val="75000"/>
                  </a:schemeClr>
                </a:solidFill>
              </a:defRPr>
            </a:lvl8pPr>
            <a:lvl9pPr marL="1504794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E9756F2-0CAC-4699-8ED6-7056A33A2AED}" type="datetimeFigureOut">
              <a:rPr lang="en-US"/>
              <a:pPr>
                <a:defRPr/>
              </a:pPr>
              <a:t>4/7/20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A6175B5-01A4-4730-BE68-FE12215317FB}" type="slidenum">
              <a:rPr lang="en-US"/>
              <a:pPr>
                <a:defRPr/>
              </a:pPr>
              <a:t>‹#›</a:t>
            </a:fld>
            <a:endParaRPr lang="en-US" dirty="0"/>
          </a:p>
        </p:txBody>
      </p:sp>
    </p:spTree>
    <p:extLst>
      <p:ext uri="{BB962C8B-B14F-4D97-AF65-F5344CB8AC3E}">
        <p14:creationId xmlns:p14="http://schemas.microsoft.com/office/powerpoint/2010/main" val="3764196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C057E4-E2CB-4649-AFFE-8575167ECE04}" type="datetimeFigureOut">
              <a:rPr lang="en-US"/>
              <a:pPr>
                <a:defRPr/>
              </a:pPr>
              <a:t>4/7/20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C89435-EE08-415C-BBFF-1CFBD2E1D3F5}" type="slidenum">
              <a:rPr lang="en-US"/>
              <a:pPr>
                <a:defRPr/>
              </a:pPr>
              <a:t>‹#›</a:t>
            </a:fld>
            <a:endParaRPr lang="en-US" dirty="0"/>
          </a:p>
        </p:txBody>
      </p:sp>
    </p:spTree>
    <p:extLst>
      <p:ext uri="{BB962C8B-B14F-4D97-AF65-F5344CB8AC3E}">
        <p14:creationId xmlns:p14="http://schemas.microsoft.com/office/powerpoint/2010/main" val="312988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465902" y="6324600"/>
            <a:ext cx="29622752"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84956" y="6324600"/>
            <a:ext cx="88271348" cy="1348206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6E38A0-FAB8-453E-A1B9-8A15B44B3331}" type="datetimeFigureOut">
              <a:rPr lang="en-US"/>
              <a:pPr>
                <a:defRPr/>
              </a:pPr>
              <a:t>4/7/20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B33381-64BD-415D-B7BA-24388723B5E3}" type="slidenum">
              <a:rPr lang="en-US"/>
              <a:pPr>
                <a:defRPr/>
              </a:pPr>
              <a:t>‹#›</a:t>
            </a:fld>
            <a:endParaRPr lang="en-US" dirty="0"/>
          </a:p>
        </p:txBody>
      </p:sp>
    </p:spTree>
    <p:extLst>
      <p:ext uri="{BB962C8B-B14F-4D97-AF65-F5344CB8AC3E}">
        <p14:creationId xmlns:p14="http://schemas.microsoft.com/office/powerpoint/2010/main" val="289962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EA6A7E-BC68-4470-832F-E88C8D9676D7}" type="datetimeFigureOut">
              <a:rPr lang="en-US"/>
              <a:pPr>
                <a:defRPr/>
              </a:pPr>
              <a:t>4/7/20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279A04F-5365-4BF5-AE0D-51A59E94CFDA}" type="slidenum">
              <a:rPr lang="en-US"/>
              <a:pPr>
                <a:defRPr/>
              </a:pPr>
              <a:t>‹#›</a:t>
            </a:fld>
            <a:endParaRPr lang="en-US" dirty="0"/>
          </a:p>
        </p:txBody>
      </p:sp>
    </p:spTree>
    <p:extLst>
      <p:ext uri="{BB962C8B-B14F-4D97-AF65-F5344CB8AC3E}">
        <p14:creationId xmlns:p14="http://schemas.microsoft.com/office/powerpoint/2010/main" val="412049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21153122"/>
            <a:ext cx="31089600" cy="6537960"/>
          </a:xfrm>
        </p:spPr>
        <p:txBody>
          <a:bodyPr anchor="t"/>
          <a:lstStyle>
            <a:lvl1pPr algn="l">
              <a:defRPr sz="16500" b="1" cap="all"/>
            </a:lvl1pPr>
          </a:lstStyle>
          <a:p>
            <a:r>
              <a:rPr lang="en-US"/>
              <a:t>Click to edit Master title style</a:t>
            </a:r>
          </a:p>
        </p:txBody>
      </p:sp>
      <p:sp>
        <p:nvSpPr>
          <p:cNvPr id="3" name="Text Placeholder 2"/>
          <p:cNvSpPr>
            <a:spLocks noGrp="1"/>
          </p:cNvSpPr>
          <p:nvPr>
            <p:ph type="body" idx="1"/>
          </p:nvPr>
        </p:nvSpPr>
        <p:spPr>
          <a:xfrm>
            <a:off x="2889252" y="13952225"/>
            <a:ext cx="31089600" cy="7200898"/>
          </a:xfrm>
        </p:spPr>
        <p:txBody>
          <a:bodyPr anchor="b"/>
          <a:lstStyle>
            <a:lvl1pPr marL="0" indent="0">
              <a:buNone/>
              <a:defRPr sz="8200">
                <a:solidFill>
                  <a:schemeClr val="tx1">
                    <a:tint val="75000"/>
                  </a:schemeClr>
                </a:solidFill>
              </a:defRPr>
            </a:lvl1pPr>
            <a:lvl2pPr marL="1880993" indent="0">
              <a:buNone/>
              <a:defRPr sz="7400">
                <a:solidFill>
                  <a:schemeClr val="tx1">
                    <a:tint val="75000"/>
                  </a:schemeClr>
                </a:solidFill>
              </a:defRPr>
            </a:lvl2pPr>
            <a:lvl3pPr marL="3761987" indent="0">
              <a:buNone/>
              <a:defRPr sz="6600">
                <a:solidFill>
                  <a:schemeClr val="tx1">
                    <a:tint val="75000"/>
                  </a:schemeClr>
                </a:solidFill>
              </a:defRPr>
            </a:lvl3pPr>
            <a:lvl4pPr marL="5642980" indent="0">
              <a:buNone/>
              <a:defRPr sz="5800">
                <a:solidFill>
                  <a:schemeClr val="tx1">
                    <a:tint val="75000"/>
                  </a:schemeClr>
                </a:solidFill>
              </a:defRPr>
            </a:lvl4pPr>
            <a:lvl5pPr marL="7523974" indent="0">
              <a:buNone/>
              <a:defRPr sz="5800">
                <a:solidFill>
                  <a:schemeClr val="tx1">
                    <a:tint val="75000"/>
                  </a:schemeClr>
                </a:solidFill>
              </a:defRPr>
            </a:lvl5pPr>
            <a:lvl6pPr marL="9404967" indent="0">
              <a:buNone/>
              <a:defRPr sz="5800">
                <a:solidFill>
                  <a:schemeClr val="tx1">
                    <a:tint val="75000"/>
                  </a:schemeClr>
                </a:solidFill>
              </a:defRPr>
            </a:lvl6pPr>
            <a:lvl7pPr marL="11285960" indent="0">
              <a:buNone/>
              <a:defRPr sz="5800">
                <a:solidFill>
                  <a:schemeClr val="tx1">
                    <a:tint val="75000"/>
                  </a:schemeClr>
                </a:solidFill>
              </a:defRPr>
            </a:lvl7pPr>
            <a:lvl8pPr marL="13166954" indent="0">
              <a:buNone/>
              <a:defRPr sz="5800">
                <a:solidFill>
                  <a:schemeClr val="tx1">
                    <a:tint val="75000"/>
                  </a:schemeClr>
                </a:solidFill>
              </a:defRPr>
            </a:lvl8pPr>
            <a:lvl9pPr marL="15047948" indent="0">
              <a:buNone/>
              <a:defRPr sz="58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C90098F4-9983-42D0-9405-B1A07FA7EC3F}" type="datetimeFigureOut">
              <a:rPr lang="en-US"/>
              <a:pPr>
                <a:defRPr/>
              </a:pPr>
              <a:t>4/7/20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F794D9B-2824-4F42-9586-DCA5EE7479E2}" type="slidenum">
              <a:rPr lang="en-US"/>
              <a:pPr>
                <a:defRPr/>
              </a:pPr>
              <a:t>‹#›</a:t>
            </a:fld>
            <a:endParaRPr lang="en-US" dirty="0"/>
          </a:p>
        </p:txBody>
      </p:sp>
    </p:spTree>
    <p:extLst>
      <p:ext uri="{BB962C8B-B14F-4D97-AF65-F5344CB8AC3E}">
        <p14:creationId xmlns:p14="http://schemas.microsoft.com/office/powerpoint/2010/main" val="1267340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7680963"/>
            <a:ext cx="16154400" cy="2172462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92800" y="7680963"/>
            <a:ext cx="16154400" cy="2172462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05E1918-85FF-4A26-B761-9D6E8A9274FB}" type="datetimeFigureOut">
              <a:rPr lang="en-US"/>
              <a:pPr>
                <a:defRPr/>
              </a:pPr>
              <a:t>4/7/20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1847C0A-505B-4C8D-9C65-66C5ABE868C8}" type="slidenum">
              <a:rPr lang="en-US"/>
              <a:pPr>
                <a:defRPr/>
              </a:pPr>
              <a:t>‹#›</a:t>
            </a:fld>
            <a:endParaRPr lang="en-US" dirty="0"/>
          </a:p>
        </p:txBody>
      </p:sp>
    </p:spTree>
    <p:extLst>
      <p:ext uri="{BB962C8B-B14F-4D97-AF65-F5344CB8AC3E}">
        <p14:creationId xmlns:p14="http://schemas.microsoft.com/office/powerpoint/2010/main" val="341576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2" y="7368542"/>
            <a:ext cx="16160752" cy="3070858"/>
          </a:xfrm>
        </p:spPr>
        <p:txBody>
          <a:bodyPr anchor="b"/>
          <a:lstStyle>
            <a:lvl1pPr marL="0" indent="0">
              <a:buNone/>
              <a:defRPr sz="9900" b="1"/>
            </a:lvl1pPr>
            <a:lvl2pPr marL="1880993" indent="0">
              <a:buNone/>
              <a:defRPr sz="8200" b="1"/>
            </a:lvl2pPr>
            <a:lvl3pPr marL="3761987" indent="0">
              <a:buNone/>
              <a:defRPr sz="7400" b="1"/>
            </a:lvl3pPr>
            <a:lvl4pPr marL="5642980" indent="0">
              <a:buNone/>
              <a:defRPr sz="6600" b="1"/>
            </a:lvl4pPr>
            <a:lvl5pPr marL="7523974" indent="0">
              <a:buNone/>
              <a:defRPr sz="6600" b="1"/>
            </a:lvl5pPr>
            <a:lvl6pPr marL="9404967" indent="0">
              <a:buNone/>
              <a:defRPr sz="6600" b="1"/>
            </a:lvl6pPr>
            <a:lvl7pPr marL="11285960" indent="0">
              <a:buNone/>
              <a:defRPr sz="6600" b="1"/>
            </a:lvl7pPr>
            <a:lvl8pPr marL="13166954" indent="0">
              <a:buNone/>
              <a:defRPr sz="6600" b="1"/>
            </a:lvl8pPr>
            <a:lvl9pPr marL="15047948" indent="0">
              <a:buNone/>
              <a:defRPr sz="6600" b="1"/>
            </a:lvl9pPr>
          </a:lstStyle>
          <a:p>
            <a:pPr lvl="0"/>
            <a:r>
              <a:rPr lang="en-US"/>
              <a:t>Edit Master text styles</a:t>
            </a:r>
          </a:p>
        </p:txBody>
      </p:sp>
      <p:sp>
        <p:nvSpPr>
          <p:cNvPr id="4" name="Content Placeholder 3"/>
          <p:cNvSpPr>
            <a:spLocks noGrp="1"/>
          </p:cNvSpPr>
          <p:nvPr>
            <p:ph sz="half" idx="2"/>
          </p:nvPr>
        </p:nvSpPr>
        <p:spPr>
          <a:xfrm>
            <a:off x="1828802" y="10439400"/>
            <a:ext cx="16160752" cy="1896618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2" y="7368542"/>
            <a:ext cx="16167100" cy="3070858"/>
          </a:xfrm>
        </p:spPr>
        <p:txBody>
          <a:bodyPr anchor="b"/>
          <a:lstStyle>
            <a:lvl1pPr marL="0" indent="0">
              <a:buNone/>
              <a:defRPr sz="9900" b="1"/>
            </a:lvl1pPr>
            <a:lvl2pPr marL="1880993" indent="0">
              <a:buNone/>
              <a:defRPr sz="8200" b="1"/>
            </a:lvl2pPr>
            <a:lvl3pPr marL="3761987" indent="0">
              <a:buNone/>
              <a:defRPr sz="7400" b="1"/>
            </a:lvl3pPr>
            <a:lvl4pPr marL="5642980" indent="0">
              <a:buNone/>
              <a:defRPr sz="6600" b="1"/>
            </a:lvl4pPr>
            <a:lvl5pPr marL="7523974" indent="0">
              <a:buNone/>
              <a:defRPr sz="6600" b="1"/>
            </a:lvl5pPr>
            <a:lvl6pPr marL="9404967" indent="0">
              <a:buNone/>
              <a:defRPr sz="6600" b="1"/>
            </a:lvl6pPr>
            <a:lvl7pPr marL="11285960" indent="0">
              <a:buNone/>
              <a:defRPr sz="6600" b="1"/>
            </a:lvl7pPr>
            <a:lvl8pPr marL="13166954" indent="0">
              <a:buNone/>
              <a:defRPr sz="6600" b="1"/>
            </a:lvl8pPr>
            <a:lvl9pPr marL="15047948" indent="0">
              <a:buNone/>
              <a:defRPr sz="6600" b="1"/>
            </a:lvl9pPr>
          </a:lstStyle>
          <a:p>
            <a:pPr lvl="0"/>
            <a:r>
              <a:rPr lang="en-US"/>
              <a:t>Edit Master text styles</a:t>
            </a:r>
          </a:p>
        </p:txBody>
      </p:sp>
      <p:sp>
        <p:nvSpPr>
          <p:cNvPr id="6" name="Content Placeholder 5"/>
          <p:cNvSpPr>
            <a:spLocks noGrp="1"/>
          </p:cNvSpPr>
          <p:nvPr>
            <p:ph sz="quarter" idx="4"/>
          </p:nvPr>
        </p:nvSpPr>
        <p:spPr>
          <a:xfrm>
            <a:off x="18580102" y="10439400"/>
            <a:ext cx="16167100" cy="1896618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1F072B6-B2A5-4F3D-B736-E9D65A4D081F}" type="datetimeFigureOut">
              <a:rPr lang="en-US"/>
              <a:pPr>
                <a:defRPr/>
              </a:pPr>
              <a:t>4/7/20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0076EB4-BA65-4647-BB37-4C0F76A5046A}" type="slidenum">
              <a:rPr lang="en-US"/>
              <a:pPr>
                <a:defRPr/>
              </a:pPr>
              <a:t>‹#›</a:t>
            </a:fld>
            <a:endParaRPr lang="en-US" dirty="0"/>
          </a:p>
        </p:txBody>
      </p:sp>
    </p:spTree>
    <p:extLst>
      <p:ext uri="{BB962C8B-B14F-4D97-AF65-F5344CB8AC3E}">
        <p14:creationId xmlns:p14="http://schemas.microsoft.com/office/powerpoint/2010/main" val="370351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BF41655-EF81-4633-B315-3D7B92A7B493}" type="datetimeFigureOut">
              <a:rPr lang="en-US"/>
              <a:pPr>
                <a:defRPr/>
              </a:pPr>
              <a:t>4/7/20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FC33E5F-7DE9-4043-9750-D5CA229AE7C0}" type="slidenum">
              <a:rPr lang="en-US"/>
              <a:pPr>
                <a:defRPr/>
              </a:pPr>
              <a:t>‹#›</a:t>
            </a:fld>
            <a:endParaRPr lang="en-US" dirty="0"/>
          </a:p>
        </p:txBody>
      </p:sp>
    </p:spTree>
    <p:extLst>
      <p:ext uri="{BB962C8B-B14F-4D97-AF65-F5344CB8AC3E}">
        <p14:creationId xmlns:p14="http://schemas.microsoft.com/office/powerpoint/2010/main" val="357011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C8720A-3398-4CE3-A0BF-61D139D96FCC}" type="datetimeFigureOut">
              <a:rPr lang="en-US"/>
              <a:pPr>
                <a:defRPr/>
              </a:pPr>
              <a:t>4/7/20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D87BA549-5845-4B9B-A928-5278475F406B}" type="slidenum">
              <a:rPr lang="en-US"/>
              <a:pPr>
                <a:defRPr/>
              </a:pPr>
              <a:t>‹#›</a:t>
            </a:fld>
            <a:endParaRPr lang="en-US" dirty="0"/>
          </a:p>
        </p:txBody>
      </p:sp>
    </p:spTree>
    <p:extLst>
      <p:ext uri="{BB962C8B-B14F-4D97-AF65-F5344CB8AC3E}">
        <p14:creationId xmlns:p14="http://schemas.microsoft.com/office/powerpoint/2010/main" val="11727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4" y="1310640"/>
            <a:ext cx="12033252" cy="5577840"/>
          </a:xfrm>
        </p:spPr>
        <p:txBody>
          <a:bodyPr anchor="b"/>
          <a:lstStyle>
            <a:lvl1pPr algn="l">
              <a:defRPr sz="8200" b="1"/>
            </a:lvl1pPr>
          </a:lstStyle>
          <a:p>
            <a:r>
              <a:rPr lang="en-US"/>
              <a:t>Click to edit Master title style</a:t>
            </a:r>
          </a:p>
        </p:txBody>
      </p:sp>
      <p:sp>
        <p:nvSpPr>
          <p:cNvPr id="3" name="Content Placeholder 2"/>
          <p:cNvSpPr>
            <a:spLocks noGrp="1"/>
          </p:cNvSpPr>
          <p:nvPr>
            <p:ph idx="1"/>
          </p:nvPr>
        </p:nvSpPr>
        <p:spPr>
          <a:xfrm>
            <a:off x="14300200" y="1310643"/>
            <a:ext cx="20447000" cy="2809494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4" y="6888483"/>
            <a:ext cx="12033252" cy="22517102"/>
          </a:xfrm>
        </p:spPr>
        <p:txBody>
          <a:bodyPr/>
          <a:lstStyle>
            <a:lvl1pPr marL="0" indent="0">
              <a:buNone/>
              <a:defRPr sz="5800"/>
            </a:lvl1pPr>
            <a:lvl2pPr marL="1880993" indent="0">
              <a:buNone/>
              <a:defRPr sz="4900"/>
            </a:lvl2pPr>
            <a:lvl3pPr marL="3761987" indent="0">
              <a:buNone/>
              <a:defRPr sz="4100"/>
            </a:lvl3pPr>
            <a:lvl4pPr marL="5642980" indent="0">
              <a:buNone/>
              <a:defRPr sz="3700"/>
            </a:lvl4pPr>
            <a:lvl5pPr marL="7523974" indent="0">
              <a:buNone/>
              <a:defRPr sz="3700"/>
            </a:lvl5pPr>
            <a:lvl6pPr marL="9404967" indent="0">
              <a:buNone/>
              <a:defRPr sz="3700"/>
            </a:lvl6pPr>
            <a:lvl7pPr marL="11285960" indent="0">
              <a:buNone/>
              <a:defRPr sz="3700"/>
            </a:lvl7pPr>
            <a:lvl8pPr marL="13166954" indent="0">
              <a:buNone/>
              <a:defRPr sz="3700"/>
            </a:lvl8pPr>
            <a:lvl9pPr marL="15047948" indent="0">
              <a:buNone/>
              <a:defRPr sz="37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8F5DD81-627A-47A4-B0FF-F87F9D02206A}" type="datetimeFigureOut">
              <a:rPr lang="en-US"/>
              <a:pPr>
                <a:defRPr/>
              </a:pPr>
              <a:t>4/7/20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9DC4275-6081-4D05-B7A7-C2A4FF72730B}" type="slidenum">
              <a:rPr lang="en-US"/>
              <a:pPr>
                <a:defRPr/>
              </a:pPr>
              <a:t>‹#›</a:t>
            </a:fld>
            <a:endParaRPr lang="en-US" dirty="0"/>
          </a:p>
        </p:txBody>
      </p:sp>
    </p:spTree>
    <p:extLst>
      <p:ext uri="{BB962C8B-B14F-4D97-AF65-F5344CB8AC3E}">
        <p14:creationId xmlns:p14="http://schemas.microsoft.com/office/powerpoint/2010/main" val="127004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23042880"/>
            <a:ext cx="21945600" cy="2720342"/>
          </a:xfrm>
        </p:spPr>
        <p:txBody>
          <a:bodyPr anchor="b"/>
          <a:lstStyle>
            <a:lvl1pPr algn="l">
              <a:defRPr sz="8200" b="1"/>
            </a:lvl1pPr>
          </a:lstStyle>
          <a:p>
            <a:r>
              <a:rPr lang="en-US"/>
              <a:t>Click to edit Master title style</a:t>
            </a:r>
          </a:p>
        </p:txBody>
      </p:sp>
      <p:sp>
        <p:nvSpPr>
          <p:cNvPr id="3" name="Picture Placeholder 2"/>
          <p:cNvSpPr>
            <a:spLocks noGrp="1"/>
          </p:cNvSpPr>
          <p:nvPr>
            <p:ph type="pic" idx="1"/>
          </p:nvPr>
        </p:nvSpPr>
        <p:spPr>
          <a:xfrm>
            <a:off x="7169152" y="2941320"/>
            <a:ext cx="21945600" cy="19751040"/>
          </a:xfrm>
        </p:spPr>
        <p:txBody>
          <a:bodyPr rtlCol="0">
            <a:normAutofit/>
          </a:bodyPr>
          <a:lstStyle>
            <a:lvl1pPr marL="0" indent="0">
              <a:buNone/>
              <a:defRPr sz="13200"/>
            </a:lvl1pPr>
            <a:lvl2pPr marL="1880993" indent="0">
              <a:buNone/>
              <a:defRPr sz="11500"/>
            </a:lvl2pPr>
            <a:lvl3pPr marL="3761987" indent="0">
              <a:buNone/>
              <a:defRPr sz="9900"/>
            </a:lvl3pPr>
            <a:lvl4pPr marL="5642980" indent="0">
              <a:buNone/>
              <a:defRPr sz="8200"/>
            </a:lvl4pPr>
            <a:lvl5pPr marL="7523974" indent="0">
              <a:buNone/>
              <a:defRPr sz="8200"/>
            </a:lvl5pPr>
            <a:lvl6pPr marL="9404967" indent="0">
              <a:buNone/>
              <a:defRPr sz="8200"/>
            </a:lvl6pPr>
            <a:lvl7pPr marL="11285960" indent="0">
              <a:buNone/>
              <a:defRPr sz="8200"/>
            </a:lvl7pPr>
            <a:lvl8pPr marL="13166954" indent="0">
              <a:buNone/>
              <a:defRPr sz="8200"/>
            </a:lvl8pPr>
            <a:lvl9pPr marL="15047948" indent="0">
              <a:buNone/>
              <a:defRPr sz="8200"/>
            </a:lvl9pPr>
          </a:lstStyle>
          <a:p>
            <a:pPr lvl="0"/>
            <a:r>
              <a:rPr lang="en-US" noProof="0" dirty="0"/>
              <a:t>Click icon to add picture</a:t>
            </a:r>
          </a:p>
        </p:txBody>
      </p:sp>
      <p:sp>
        <p:nvSpPr>
          <p:cNvPr id="4" name="Text Placeholder 3"/>
          <p:cNvSpPr>
            <a:spLocks noGrp="1"/>
          </p:cNvSpPr>
          <p:nvPr>
            <p:ph type="body" sz="half" idx="2"/>
          </p:nvPr>
        </p:nvSpPr>
        <p:spPr>
          <a:xfrm>
            <a:off x="7169152" y="25763222"/>
            <a:ext cx="21945600" cy="3863338"/>
          </a:xfrm>
        </p:spPr>
        <p:txBody>
          <a:bodyPr/>
          <a:lstStyle>
            <a:lvl1pPr marL="0" indent="0">
              <a:buNone/>
              <a:defRPr sz="5800"/>
            </a:lvl1pPr>
            <a:lvl2pPr marL="1880993" indent="0">
              <a:buNone/>
              <a:defRPr sz="4900"/>
            </a:lvl2pPr>
            <a:lvl3pPr marL="3761987" indent="0">
              <a:buNone/>
              <a:defRPr sz="4100"/>
            </a:lvl3pPr>
            <a:lvl4pPr marL="5642980" indent="0">
              <a:buNone/>
              <a:defRPr sz="3700"/>
            </a:lvl4pPr>
            <a:lvl5pPr marL="7523974" indent="0">
              <a:buNone/>
              <a:defRPr sz="3700"/>
            </a:lvl5pPr>
            <a:lvl6pPr marL="9404967" indent="0">
              <a:buNone/>
              <a:defRPr sz="3700"/>
            </a:lvl6pPr>
            <a:lvl7pPr marL="11285960" indent="0">
              <a:buNone/>
              <a:defRPr sz="3700"/>
            </a:lvl7pPr>
            <a:lvl8pPr marL="13166954" indent="0">
              <a:buNone/>
              <a:defRPr sz="3700"/>
            </a:lvl8pPr>
            <a:lvl9pPr marL="15047948" indent="0">
              <a:buNone/>
              <a:defRPr sz="37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0D309AF9-F092-4305-8CD0-BA965AA340F7}" type="datetimeFigureOut">
              <a:rPr lang="en-US"/>
              <a:pPr>
                <a:defRPr/>
              </a:pPr>
              <a:t>4/7/20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FFC367E-7020-4CEC-B048-7B3C2E8A7015}" type="slidenum">
              <a:rPr lang="en-US"/>
              <a:pPr>
                <a:defRPr/>
              </a:pPr>
              <a:t>‹#›</a:t>
            </a:fld>
            <a:endParaRPr lang="en-US" dirty="0"/>
          </a:p>
        </p:txBody>
      </p:sp>
    </p:spTree>
    <p:extLst>
      <p:ext uri="{BB962C8B-B14F-4D97-AF65-F5344CB8AC3E}">
        <p14:creationId xmlns:p14="http://schemas.microsoft.com/office/powerpoint/2010/main" val="603245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9154" y="1317625"/>
            <a:ext cx="32917694"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2" tIns="188101" rIns="376202" bIns="188101"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829154" y="7680325"/>
            <a:ext cx="32917694"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2" tIns="188101" rIns="376202" bIns="188101"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9154" y="30510163"/>
            <a:ext cx="8533694" cy="1752600"/>
          </a:xfrm>
          <a:prstGeom prst="rect">
            <a:avLst/>
          </a:prstGeom>
        </p:spPr>
        <p:txBody>
          <a:bodyPr vert="horz" lIns="376202" tIns="188101" rIns="376202" bIns="188101" rtlCol="0" anchor="ctr"/>
          <a:lstStyle>
            <a:lvl1pPr algn="l" defTabSz="3761987" fontAlgn="auto">
              <a:spcBef>
                <a:spcPts val="0"/>
              </a:spcBef>
              <a:spcAft>
                <a:spcPts val="0"/>
              </a:spcAft>
              <a:defRPr sz="4900" smtClean="0">
                <a:solidFill>
                  <a:schemeClr val="tx1">
                    <a:tint val="75000"/>
                  </a:schemeClr>
                </a:solidFill>
                <a:latin typeface="+mn-lt"/>
              </a:defRPr>
            </a:lvl1pPr>
          </a:lstStyle>
          <a:p>
            <a:pPr>
              <a:defRPr/>
            </a:pPr>
            <a:fld id="{7D4B29A6-4B19-4B70-B2F0-D39F582C19B9}" type="datetimeFigureOut">
              <a:rPr lang="en-US"/>
              <a:pPr>
                <a:defRPr/>
              </a:pPr>
              <a:t>4/7/20</a:t>
            </a:fld>
            <a:endParaRPr lang="en-US" dirty="0"/>
          </a:p>
        </p:txBody>
      </p:sp>
      <p:sp>
        <p:nvSpPr>
          <p:cNvPr id="5" name="Footer Placeholder 4"/>
          <p:cNvSpPr>
            <a:spLocks noGrp="1"/>
          </p:cNvSpPr>
          <p:nvPr>
            <p:ph type="ftr" sz="quarter" idx="3"/>
          </p:nvPr>
        </p:nvSpPr>
        <p:spPr>
          <a:xfrm>
            <a:off x="12497154" y="30510163"/>
            <a:ext cx="11581694" cy="1752600"/>
          </a:xfrm>
          <a:prstGeom prst="rect">
            <a:avLst/>
          </a:prstGeom>
        </p:spPr>
        <p:txBody>
          <a:bodyPr vert="horz" lIns="376202" tIns="188101" rIns="376202" bIns="188101" rtlCol="0" anchor="ctr"/>
          <a:lstStyle>
            <a:lvl1pPr algn="ctr" defTabSz="3761987" fontAlgn="auto">
              <a:spcBef>
                <a:spcPts val="0"/>
              </a:spcBef>
              <a:spcAft>
                <a:spcPts val="0"/>
              </a:spcAft>
              <a:defRPr sz="49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26213154" y="30510163"/>
            <a:ext cx="8533694" cy="1752600"/>
          </a:xfrm>
          <a:prstGeom prst="rect">
            <a:avLst/>
          </a:prstGeom>
        </p:spPr>
        <p:txBody>
          <a:bodyPr vert="horz" lIns="376202" tIns="188101" rIns="376202" bIns="188101" rtlCol="0" anchor="ctr"/>
          <a:lstStyle>
            <a:lvl1pPr algn="r" defTabSz="3761987" fontAlgn="auto">
              <a:spcBef>
                <a:spcPts val="0"/>
              </a:spcBef>
              <a:spcAft>
                <a:spcPts val="0"/>
              </a:spcAft>
              <a:defRPr sz="4900" smtClean="0">
                <a:solidFill>
                  <a:schemeClr val="tx1">
                    <a:tint val="75000"/>
                  </a:schemeClr>
                </a:solidFill>
                <a:latin typeface="+mn-lt"/>
              </a:defRPr>
            </a:lvl1pPr>
          </a:lstStyle>
          <a:p>
            <a:pPr>
              <a:defRPr/>
            </a:pPr>
            <a:fld id="{DC5AF622-E461-4F6C-AE37-C83CF65BD10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0751" rtl="0" eaLnBrk="1" fontAlgn="base" hangingPunct="1">
        <a:spcBef>
          <a:spcPct val="0"/>
        </a:spcBef>
        <a:spcAft>
          <a:spcPct val="0"/>
        </a:spcAft>
        <a:defRPr sz="18100" kern="1200">
          <a:solidFill>
            <a:schemeClr val="tx1"/>
          </a:solidFill>
          <a:latin typeface="+mj-lt"/>
          <a:ea typeface="+mj-ea"/>
          <a:cs typeface="+mj-cs"/>
        </a:defRPr>
      </a:lvl1pPr>
      <a:lvl2pPr algn="ctr" defTabSz="3760751" rtl="0" eaLnBrk="1" fontAlgn="base" hangingPunct="1">
        <a:spcBef>
          <a:spcPct val="0"/>
        </a:spcBef>
        <a:spcAft>
          <a:spcPct val="0"/>
        </a:spcAft>
        <a:defRPr sz="18100">
          <a:solidFill>
            <a:schemeClr val="tx1"/>
          </a:solidFill>
          <a:latin typeface="Calibri" pitchFamily="34" charset="0"/>
        </a:defRPr>
      </a:lvl2pPr>
      <a:lvl3pPr algn="ctr" defTabSz="3760751" rtl="0" eaLnBrk="1" fontAlgn="base" hangingPunct="1">
        <a:spcBef>
          <a:spcPct val="0"/>
        </a:spcBef>
        <a:spcAft>
          <a:spcPct val="0"/>
        </a:spcAft>
        <a:defRPr sz="18100">
          <a:solidFill>
            <a:schemeClr val="tx1"/>
          </a:solidFill>
          <a:latin typeface="Calibri" pitchFamily="34" charset="0"/>
        </a:defRPr>
      </a:lvl3pPr>
      <a:lvl4pPr algn="ctr" defTabSz="3760751" rtl="0" eaLnBrk="1" fontAlgn="base" hangingPunct="1">
        <a:spcBef>
          <a:spcPct val="0"/>
        </a:spcBef>
        <a:spcAft>
          <a:spcPct val="0"/>
        </a:spcAft>
        <a:defRPr sz="18100">
          <a:solidFill>
            <a:schemeClr val="tx1"/>
          </a:solidFill>
          <a:latin typeface="Calibri" pitchFamily="34" charset="0"/>
        </a:defRPr>
      </a:lvl4pPr>
      <a:lvl5pPr algn="ctr" defTabSz="3760751" rtl="0" eaLnBrk="1" fontAlgn="base" hangingPunct="1">
        <a:spcBef>
          <a:spcPct val="0"/>
        </a:spcBef>
        <a:spcAft>
          <a:spcPct val="0"/>
        </a:spcAft>
        <a:defRPr sz="18100">
          <a:solidFill>
            <a:schemeClr val="tx1"/>
          </a:solidFill>
          <a:latin typeface="Calibri" pitchFamily="34" charset="0"/>
        </a:defRPr>
      </a:lvl5pPr>
      <a:lvl6pPr marL="457196" algn="ctr" defTabSz="3760751" rtl="0" eaLnBrk="1" fontAlgn="base" hangingPunct="1">
        <a:spcBef>
          <a:spcPct val="0"/>
        </a:spcBef>
        <a:spcAft>
          <a:spcPct val="0"/>
        </a:spcAft>
        <a:defRPr sz="18100">
          <a:solidFill>
            <a:schemeClr val="tx1"/>
          </a:solidFill>
          <a:latin typeface="Calibri" pitchFamily="34" charset="0"/>
        </a:defRPr>
      </a:lvl6pPr>
      <a:lvl7pPr marL="914391" algn="ctr" defTabSz="3760751" rtl="0" eaLnBrk="1" fontAlgn="base" hangingPunct="1">
        <a:spcBef>
          <a:spcPct val="0"/>
        </a:spcBef>
        <a:spcAft>
          <a:spcPct val="0"/>
        </a:spcAft>
        <a:defRPr sz="18100">
          <a:solidFill>
            <a:schemeClr val="tx1"/>
          </a:solidFill>
          <a:latin typeface="Calibri" pitchFamily="34" charset="0"/>
        </a:defRPr>
      </a:lvl7pPr>
      <a:lvl8pPr marL="1371587" algn="ctr" defTabSz="3760751" rtl="0" eaLnBrk="1" fontAlgn="base" hangingPunct="1">
        <a:spcBef>
          <a:spcPct val="0"/>
        </a:spcBef>
        <a:spcAft>
          <a:spcPct val="0"/>
        </a:spcAft>
        <a:defRPr sz="18100">
          <a:solidFill>
            <a:schemeClr val="tx1"/>
          </a:solidFill>
          <a:latin typeface="Calibri" pitchFamily="34" charset="0"/>
        </a:defRPr>
      </a:lvl8pPr>
      <a:lvl9pPr marL="1828782" algn="ctr" defTabSz="3760751" rtl="0" eaLnBrk="1" fontAlgn="base" hangingPunct="1">
        <a:spcBef>
          <a:spcPct val="0"/>
        </a:spcBef>
        <a:spcAft>
          <a:spcPct val="0"/>
        </a:spcAft>
        <a:defRPr sz="18100">
          <a:solidFill>
            <a:schemeClr val="tx1"/>
          </a:solidFill>
          <a:latin typeface="Calibri" pitchFamily="34" charset="0"/>
        </a:defRPr>
      </a:lvl9pPr>
    </p:titleStyle>
    <p:bodyStyle>
      <a:lvl1pPr marL="1409686" indent="-1409686" algn="l" defTabSz="3760751" rtl="0" eaLnBrk="1" fontAlgn="base" hangingPunct="1">
        <a:spcBef>
          <a:spcPct val="20000"/>
        </a:spcBef>
        <a:spcAft>
          <a:spcPct val="0"/>
        </a:spcAft>
        <a:buFont typeface="Arial" charset="0"/>
        <a:buChar char="•"/>
        <a:defRPr sz="13200" kern="1200">
          <a:solidFill>
            <a:schemeClr val="tx1"/>
          </a:solidFill>
          <a:latin typeface="+mn-lt"/>
          <a:ea typeface="+mn-ea"/>
          <a:cs typeface="+mn-cs"/>
        </a:defRPr>
      </a:lvl1pPr>
      <a:lvl2pPr marL="3055908" indent="-1174739" algn="l" defTabSz="3760751" rtl="0" eaLnBrk="1" fontAlgn="base" hangingPunct="1">
        <a:spcBef>
          <a:spcPct val="20000"/>
        </a:spcBef>
        <a:spcAft>
          <a:spcPct val="0"/>
        </a:spcAft>
        <a:buFont typeface="Arial" charset="0"/>
        <a:buChar char="–"/>
        <a:defRPr sz="11500" kern="1200">
          <a:solidFill>
            <a:schemeClr val="tx1"/>
          </a:solidFill>
          <a:latin typeface="+mn-lt"/>
          <a:ea typeface="+mn-ea"/>
          <a:cs typeface="+mn-cs"/>
        </a:defRPr>
      </a:lvl2pPr>
      <a:lvl3pPr marL="4702128" indent="-939791" algn="l" defTabSz="3760751" rtl="0" eaLnBrk="1" fontAlgn="base" hangingPunct="1">
        <a:spcBef>
          <a:spcPct val="20000"/>
        </a:spcBef>
        <a:spcAft>
          <a:spcPct val="0"/>
        </a:spcAft>
        <a:buFont typeface="Arial" charset="0"/>
        <a:buChar char="•"/>
        <a:defRPr sz="9900" kern="1200">
          <a:solidFill>
            <a:schemeClr val="tx1"/>
          </a:solidFill>
          <a:latin typeface="+mn-lt"/>
          <a:ea typeface="+mn-ea"/>
          <a:cs typeface="+mn-cs"/>
        </a:defRPr>
      </a:lvl3pPr>
      <a:lvl4pPr marL="6583298" indent="-939791" algn="l" defTabSz="3760751" rtl="0" eaLnBrk="1" fontAlgn="base" hangingPunct="1">
        <a:spcBef>
          <a:spcPct val="20000"/>
        </a:spcBef>
        <a:spcAft>
          <a:spcPct val="0"/>
        </a:spcAft>
        <a:buFont typeface="Arial" charset="0"/>
        <a:buChar char="–"/>
        <a:defRPr sz="8200" kern="1200">
          <a:solidFill>
            <a:schemeClr val="tx1"/>
          </a:solidFill>
          <a:latin typeface="+mn-lt"/>
          <a:ea typeface="+mn-ea"/>
          <a:cs typeface="+mn-cs"/>
        </a:defRPr>
      </a:lvl4pPr>
      <a:lvl5pPr marL="8464466" indent="-939791" algn="l" defTabSz="3760751" rtl="0" eaLnBrk="1" fontAlgn="base" hangingPunct="1">
        <a:spcBef>
          <a:spcPct val="20000"/>
        </a:spcBef>
        <a:spcAft>
          <a:spcPct val="0"/>
        </a:spcAft>
        <a:buFont typeface="Arial" charset="0"/>
        <a:buChar char="»"/>
        <a:defRPr sz="8200" kern="1200">
          <a:solidFill>
            <a:schemeClr val="tx1"/>
          </a:solidFill>
          <a:latin typeface="+mn-lt"/>
          <a:ea typeface="+mn-ea"/>
          <a:cs typeface="+mn-cs"/>
        </a:defRPr>
      </a:lvl5pPr>
      <a:lvl6pPr marL="10345463" indent="-940496" algn="l" defTabSz="3761987"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458" indent="-940496" algn="l" defTabSz="3761987"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451" indent="-940496" algn="l" defTabSz="3761987"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444" indent="-940496" algn="l" defTabSz="3761987"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1987" rtl="0" eaLnBrk="1" latinLnBrk="0" hangingPunct="1">
        <a:defRPr sz="7400" kern="1200">
          <a:solidFill>
            <a:schemeClr val="tx1"/>
          </a:solidFill>
          <a:latin typeface="+mn-lt"/>
          <a:ea typeface="+mn-ea"/>
          <a:cs typeface="+mn-cs"/>
        </a:defRPr>
      </a:lvl1pPr>
      <a:lvl2pPr marL="1880993" algn="l" defTabSz="3761987" rtl="0" eaLnBrk="1" latinLnBrk="0" hangingPunct="1">
        <a:defRPr sz="7400" kern="1200">
          <a:solidFill>
            <a:schemeClr val="tx1"/>
          </a:solidFill>
          <a:latin typeface="+mn-lt"/>
          <a:ea typeface="+mn-ea"/>
          <a:cs typeface="+mn-cs"/>
        </a:defRPr>
      </a:lvl2pPr>
      <a:lvl3pPr marL="3761987" algn="l" defTabSz="3761987" rtl="0" eaLnBrk="1" latinLnBrk="0" hangingPunct="1">
        <a:defRPr sz="7400" kern="1200">
          <a:solidFill>
            <a:schemeClr val="tx1"/>
          </a:solidFill>
          <a:latin typeface="+mn-lt"/>
          <a:ea typeface="+mn-ea"/>
          <a:cs typeface="+mn-cs"/>
        </a:defRPr>
      </a:lvl3pPr>
      <a:lvl4pPr marL="5642980" algn="l" defTabSz="3761987" rtl="0" eaLnBrk="1" latinLnBrk="0" hangingPunct="1">
        <a:defRPr sz="7400" kern="1200">
          <a:solidFill>
            <a:schemeClr val="tx1"/>
          </a:solidFill>
          <a:latin typeface="+mn-lt"/>
          <a:ea typeface="+mn-ea"/>
          <a:cs typeface="+mn-cs"/>
        </a:defRPr>
      </a:lvl4pPr>
      <a:lvl5pPr marL="7523974" algn="l" defTabSz="3761987" rtl="0" eaLnBrk="1" latinLnBrk="0" hangingPunct="1">
        <a:defRPr sz="7400" kern="1200">
          <a:solidFill>
            <a:schemeClr val="tx1"/>
          </a:solidFill>
          <a:latin typeface="+mn-lt"/>
          <a:ea typeface="+mn-ea"/>
          <a:cs typeface="+mn-cs"/>
        </a:defRPr>
      </a:lvl5pPr>
      <a:lvl6pPr marL="9404967" algn="l" defTabSz="3761987" rtl="0" eaLnBrk="1" latinLnBrk="0" hangingPunct="1">
        <a:defRPr sz="7400" kern="1200">
          <a:solidFill>
            <a:schemeClr val="tx1"/>
          </a:solidFill>
          <a:latin typeface="+mn-lt"/>
          <a:ea typeface="+mn-ea"/>
          <a:cs typeface="+mn-cs"/>
        </a:defRPr>
      </a:lvl6pPr>
      <a:lvl7pPr marL="11285960" algn="l" defTabSz="3761987" rtl="0" eaLnBrk="1" latinLnBrk="0" hangingPunct="1">
        <a:defRPr sz="7400" kern="1200">
          <a:solidFill>
            <a:schemeClr val="tx1"/>
          </a:solidFill>
          <a:latin typeface="+mn-lt"/>
          <a:ea typeface="+mn-ea"/>
          <a:cs typeface="+mn-cs"/>
        </a:defRPr>
      </a:lvl7pPr>
      <a:lvl8pPr marL="13166954" algn="l" defTabSz="3761987" rtl="0" eaLnBrk="1" latinLnBrk="0" hangingPunct="1">
        <a:defRPr sz="7400" kern="1200">
          <a:solidFill>
            <a:schemeClr val="tx1"/>
          </a:solidFill>
          <a:latin typeface="+mn-lt"/>
          <a:ea typeface="+mn-ea"/>
          <a:cs typeface="+mn-cs"/>
        </a:defRPr>
      </a:lvl8pPr>
      <a:lvl9pPr marL="15047948" algn="l" defTabSz="3761987"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82560" y="1154851"/>
            <a:ext cx="34828580" cy="2976344"/>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05" name="Text Box 32"/>
          <p:cNvSpPr txBox="1">
            <a:spLocks noChangeArrowheads="1"/>
          </p:cNvSpPr>
          <p:nvPr/>
        </p:nvSpPr>
        <p:spPr bwMode="blackWhite">
          <a:xfrm>
            <a:off x="890535" y="828365"/>
            <a:ext cx="34849601" cy="3102820"/>
          </a:xfrm>
          <a:prstGeom prst="rect">
            <a:avLst/>
          </a:prstGeom>
          <a:solidFill>
            <a:schemeClr val="bg1"/>
          </a:solidFill>
          <a:ln w="28575">
            <a:solidFill>
              <a:schemeClr val="tx2"/>
            </a:solidFill>
            <a:miter lim="800000"/>
            <a:headEnd/>
            <a:tailEnd/>
          </a:ln>
          <a:effectLst/>
        </p:spPr>
        <p:txBody>
          <a:bodyPr lIns="448893" tIns="224446" rIns="448893" bIns="224446" anchor="ctr"/>
          <a:lstStyle/>
          <a:p>
            <a:pPr algn="ctr"/>
            <a:r>
              <a:rPr lang="en-US" sz="5400" b="1" dirty="0"/>
              <a:t>Social Rhythm Instability is Associated with Abdominal Adiposity after Involuntary Job Loss </a:t>
            </a:r>
            <a:endParaRPr lang="en-US" sz="3600" dirty="0"/>
          </a:p>
          <a:p>
            <a:endParaRPr lang="en-US" sz="3600" dirty="0"/>
          </a:p>
          <a:p>
            <a:pPr algn="ctr"/>
            <a:r>
              <a:rPr lang="en-US" sz="4000" dirty="0"/>
              <a:t>Apolinar, G.</a:t>
            </a:r>
            <a:r>
              <a:rPr lang="en-US" sz="4000" baseline="30000" dirty="0"/>
              <a:t>1</a:t>
            </a:r>
            <a:r>
              <a:rPr lang="en-US" sz="4000" dirty="0"/>
              <a:t>, Kobayashi, U.</a:t>
            </a:r>
            <a:r>
              <a:rPr lang="en-US" sz="4000" baseline="30000" dirty="0"/>
              <a:t>1</a:t>
            </a:r>
            <a:r>
              <a:rPr lang="en-US" sz="4000" dirty="0"/>
              <a:t>, Thomson, C. </a:t>
            </a:r>
            <a:r>
              <a:rPr lang="en-US" sz="4000" baseline="30000" dirty="0"/>
              <a:t>1</a:t>
            </a:r>
            <a:r>
              <a:rPr lang="en-US" sz="4000" dirty="0"/>
              <a:t>, Quan, S. </a:t>
            </a:r>
            <a:r>
              <a:rPr lang="en-US" sz="4000" baseline="30000" dirty="0"/>
              <a:t>1,2,3</a:t>
            </a:r>
            <a:r>
              <a:rPr lang="en-US" sz="4000" dirty="0"/>
              <a:t>, Silva, G. </a:t>
            </a:r>
            <a:r>
              <a:rPr lang="en-US" sz="4000" baseline="30000" dirty="0"/>
              <a:t>1</a:t>
            </a:r>
            <a:r>
              <a:rPr lang="en-US" sz="4000" dirty="0"/>
              <a:t>, Glickenstein, D. </a:t>
            </a:r>
            <a:r>
              <a:rPr lang="en-US" sz="4000" baseline="30000" dirty="0"/>
              <a:t>1</a:t>
            </a:r>
            <a:r>
              <a:rPr lang="en-US" sz="4000" dirty="0"/>
              <a:t>, Haynes, P.L.</a:t>
            </a:r>
            <a:r>
              <a:rPr lang="en-US" sz="4000" baseline="30000" dirty="0"/>
              <a:t>1</a:t>
            </a:r>
            <a:endParaRPr lang="en-US" sz="3600" baseline="30000" dirty="0"/>
          </a:p>
          <a:p>
            <a:pPr algn="ctr">
              <a:spcAft>
                <a:spcPts val="1200"/>
              </a:spcAft>
            </a:pPr>
            <a:r>
              <a:rPr lang="en-US" sz="3600" baseline="30000" dirty="0"/>
              <a:t>1</a:t>
            </a:r>
            <a:r>
              <a:rPr lang="en-US" sz="3600" dirty="0"/>
              <a:t>University of Arizona, Tucson, AZ, </a:t>
            </a:r>
            <a:r>
              <a:rPr lang="en-US" sz="3600" baseline="30000" dirty="0"/>
              <a:t>2</a:t>
            </a:r>
            <a:r>
              <a:rPr lang="en-US" sz="3600" dirty="0"/>
              <a:t>Brigham and Women’s Hospital, </a:t>
            </a:r>
            <a:r>
              <a:rPr lang="en-US" sz="3600" baseline="30000" dirty="0"/>
              <a:t>3</a:t>
            </a:r>
            <a:r>
              <a:rPr lang="en-US" sz="3600" dirty="0"/>
              <a:t>Harvard Medical School</a:t>
            </a:r>
          </a:p>
          <a:p>
            <a:pPr algn="ctr" defTabSz="3757201" fontAlgn="auto">
              <a:spcBef>
                <a:spcPts val="0"/>
              </a:spcBef>
              <a:spcAft>
                <a:spcPts val="0"/>
              </a:spcAft>
              <a:defRPr/>
            </a:pPr>
            <a:endParaRPr lang="en-US" sz="2800" b="1" baseline="30000" dirty="0">
              <a:latin typeface="Arial"/>
              <a:cs typeface="Arial"/>
            </a:endParaRPr>
          </a:p>
        </p:txBody>
      </p:sp>
      <p:sp>
        <p:nvSpPr>
          <p:cNvPr id="2050" name="Rectangle 29"/>
          <p:cNvSpPr>
            <a:spLocks noChangeArrowheads="1"/>
          </p:cNvSpPr>
          <p:nvPr/>
        </p:nvSpPr>
        <p:spPr bwMode="auto">
          <a:xfrm>
            <a:off x="621700" y="457200"/>
            <a:ext cx="35563030" cy="32004000"/>
          </a:xfrm>
          <a:prstGeom prst="rect">
            <a:avLst/>
          </a:prstGeom>
          <a:noFill/>
          <a:ln w="190500">
            <a:solidFill>
              <a:schemeClr val="tx2">
                <a:lumMod val="75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lIns="68577" tIns="34288" rIns="68577" bIns="34288" anchor="ctr"/>
          <a:lstStyle/>
          <a:p>
            <a:pPr defTabSz="684206"/>
            <a:endParaRPr lang="en-US" sz="4000" dirty="0">
              <a:latin typeface="Cambria" pitchFamily="18" charset="0"/>
            </a:endParaRPr>
          </a:p>
        </p:txBody>
      </p:sp>
      <p:sp>
        <p:nvSpPr>
          <p:cNvPr id="2051" name="Text Box 31"/>
          <p:cNvSpPr txBox="1">
            <a:spLocks noChangeArrowheads="1"/>
          </p:cNvSpPr>
          <p:nvPr/>
        </p:nvSpPr>
        <p:spPr bwMode="auto">
          <a:xfrm>
            <a:off x="1172440" y="5612694"/>
            <a:ext cx="17142894" cy="721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7" tIns="34288" rIns="68577" bIns="34288" anchor="ctr"/>
          <a:lstStyle>
            <a:lvl1pPr defTabSz="684213">
              <a:defRPr sz="7400">
                <a:solidFill>
                  <a:schemeClr val="tx1"/>
                </a:solidFill>
                <a:latin typeface="Calibri" pitchFamily="34" charset="0"/>
              </a:defRPr>
            </a:lvl1pPr>
            <a:lvl2pPr marL="742950" indent="-285750" defTabSz="684213">
              <a:defRPr sz="7400">
                <a:solidFill>
                  <a:schemeClr val="tx1"/>
                </a:solidFill>
                <a:latin typeface="Calibri" pitchFamily="34" charset="0"/>
              </a:defRPr>
            </a:lvl2pPr>
            <a:lvl3pPr marL="1143000" indent="-228600" defTabSz="684213">
              <a:defRPr sz="7400">
                <a:solidFill>
                  <a:schemeClr val="tx1"/>
                </a:solidFill>
                <a:latin typeface="Calibri" pitchFamily="34" charset="0"/>
              </a:defRPr>
            </a:lvl3pPr>
            <a:lvl4pPr marL="1600200" indent="-228600" defTabSz="684213">
              <a:defRPr sz="7400">
                <a:solidFill>
                  <a:schemeClr val="tx1"/>
                </a:solidFill>
                <a:latin typeface="Calibri" pitchFamily="34" charset="0"/>
              </a:defRPr>
            </a:lvl4pPr>
            <a:lvl5pPr marL="2057400" indent="-228600" defTabSz="684213">
              <a:defRPr sz="7400">
                <a:solidFill>
                  <a:schemeClr val="tx1"/>
                </a:solidFill>
                <a:latin typeface="Calibri" pitchFamily="34" charset="0"/>
              </a:defRPr>
            </a:lvl5pPr>
            <a:lvl6pPr marL="2514600" indent="-228600" defTabSz="684213" fontAlgn="base">
              <a:spcBef>
                <a:spcPct val="0"/>
              </a:spcBef>
              <a:spcAft>
                <a:spcPct val="0"/>
              </a:spcAft>
              <a:defRPr sz="7400">
                <a:solidFill>
                  <a:schemeClr val="tx1"/>
                </a:solidFill>
                <a:latin typeface="Calibri" pitchFamily="34" charset="0"/>
              </a:defRPr>
            </a:lvl6pPr>
            <a:lvl7pPr marL="2971800" indent="-228600" defTabSz="684213" fontAlgn="base">
              <a:spcBef>
                <a:spcPct val="0"/>
              </a:spcBef>
              <a:spcAft>
                <a:spcPct val="0"/>
              </a:spcAft>
              <a:defRPr sz="7400">
                <a:solidFill>
                  <a:schemeClr val="tx1"/>
                </a:solidFill>
                <a:latin typeface="Calibri" pitchFamily="34" charset="0"/>
              </a:defRPr>
            </a:lvl7pPr>
            <a:lvl8pPr marL="3429000" indent="-228600" defTabSz="684213" fontAlgn="base">
              <a:spcBef>
                <a:spcPct val="0"/>
              </a:spcBef>
              <a:spcAft>
                <a:spcPct val="0"/>
              </a:spcAft>
              <a:defRPr sz="7400">
                <a:solidFill>
                  <a:schemeClr val="tx1"/>
                </a:solidFill>
                <a:latin typeface="Calibri" pitchFamily="34" charset="0"/>
              </a:defRPr>
            </a:lvl8pPr>
            <a:lvl9pPr marL="3886200" indent="-228600" defTabSz="684213" fontAlgn="base">
              <a:spcBef>
                <a:spcPct val="0"/>
              </a:spcBef>
              <a:spcAft>
                <a:spcPct val="0"/>
              </a:spcAft>
              <a:defRPr sz="7400">
                <a:solidFill>
                  <a:schemeClr val="tx1"/>
                </a:solidFill>
                <a:latin typeface="Calibri" pitchFamily="34" charset="0"/>
              </a:defRPr>
            </a:lvl9pPr>
          </a:lstStyle>
          <a:p>
            <a:pPr marL="571500" indent="-571500">
              <a:buFont typeface="Arial" panose="020B0604020202020204" pitchFamily="34" charset="0"/>
              <a:buChar char="•"/>
            </a:pPr>
            <a:r>
              <a:rPr lang="en-US" sz="4300" dirty="0">
                <a:cs typeface="Calibri" panose="020F0502020204030204" pitchFamily="34" charset="0"/>
              </a:rPr>
              <a:t>Employment is an important aspect of social rhythm, the variability in habitual daily behaviors.</a:t>
            </a:r>
            <a:r>
              <a:rPr lang="en-US" sz="4300" baseline="30000" dirty="0">
                <a:cs typeface="Calibri" panose="020F0502020204030204" pitchFamily="34" charset="0"/>
              </a:rPr>
              <a:t>1</a:t>
            </a:r>
            <a:r>
              <a:rPr lang="en-US" sz="4300" dirty="0">
                <a:cs typeface="Calibri" panose="020F0502020204030204" pitchFamily="34" charset="0"/>
              </a:rPr>
              <a:t> </a:t>
            </a:r>
          </a:p>
          <a:p>
            <a:pPr marL="571500" indent="-571500">
              <a:buFont typeface="Arial" panose="020B0604020202020204" pitchFamily="34" charset="0"/>
              <a:buChar char="•"/>
            </a:pPr>
            <a:r>
              <a:rPr lang="en-US" sz="4300" dirty="0">
                <a:cs typeface="Calibri" panose="020F0502020204030204" pitchFamily="34" charset="0"/>
              </a:rPr>
              <a:t>Unemployment can initiate economic hardship and psychological distress; it is also associated with significant negative obesity-related health outcomes.</a:t>
            </a:r>
            <a:r>
              <a:rPr lang="en-US" sz="4300" baseline="30000" dirty="0">
                <a:cs typeface="Calibri" panose="020F0502020204030204" pitchFamily="34" charset="0"/>
              </a:rPr>
              <a:t>2</a:t>
            </a:r>
            <a:endParaRPr lang="en-US" sz="4300" dirty="0">
              <a:cs typeface="Calibri" panose="020F0502020204030204" pitchFamily="34" charset="0"/>
            </a:endParaRPr>
          </a:p>
          <a:p>
            <a:pPr marL="571500" indent="-571500">
              <a:buFont typeface="Arial" panose="020B0604020202020204" pitchFamily="34" charset="0"/>
              <a:buChar char="•"/>
            </a:pPr>
            <a:r>
              <a:rPr lang="en-US" sz="4300" dirty="0">
                <a:cs typeface="Calibri" panose="020F0502020204030204" pitchFamily="34" charset="0"/>
              </a:rPr>
              <a:t>Little is known about daily routine, depression, and obesity in individuals who have recently lost their jobs. </a:t>
            </a:r>
          </a:p>
          <a:p>
            <a:pPr marL="571500" indent="-571500">
              <a:buFont typeface="Arial" panose="020B0604020202020204" pitchFamily="34" charset="0"/>
              <a:buChar char="•"/>
            </a:pPr>
            <a:r>
              <a:rPr lang="en-US" sz="4300" b="1" dirty="0">
                <a:cs typeface="Calibri" panose="020F0502020204030204" pitchFamily="34" charset="0"/>
              </a:rPr>
              <a:t>We hypothesized that individuals with unstable social rhythms after job loss would have more abdominal adiposity than individuals with more consistent social rhythms. We also hypothesized that this relationship would vary as a function of depressive symptoms. </a:t>
            </a:r>
          </a:p>
        </p:txBody>
      </p:sp>
      <p:sp>
        <p:nvSpPr>
          <p:cNvPr id="2060" name="Text Box 685"/>
          <p:cNvSpPr txBox="1">
            <a:spLocks noChangeArrowheads="1"/>
          </p:cNvSpPr>
          <p:nvPr/>
        </p:nvSpPr>
        <p:spPr bwMode="auto">
          <a:xfrm>
            <a:off x="1109981" y="4453051"/>
            <a:ext cx="17205354" cy="838989"/>
          </a:xfrm>
          <a:prstGeom prst="rect">
            <a:avLst/>
          </a:prstGeom>
          <a:solidFill>
            <a:schemeClr val="tx2"/>
          </a:solidFill>
          <a:ln w="9525">
            <a:solidFill>
              <a:schemeClr val="tx1"/>
            </a:solidFill>
            <a:miter lim="800000"/>
            <a:headEnd/>
            <a:tailEnd/>
          </a:ln>
        </p:spPr>
        <p:txBody>
          <a:bodyPr lIns="68577" tIns="34288" rIns="68577" bIns="34288" anchor="ctr"/>
          <a:lstStyle/>
          <a:p>
            <a:pPr defTabSz="685785" fontAlgn="auto">
              <a:spcBef>
                <a:spcPct val="50000"/>
              </a:spcBef>
              <a:spcAft>
                <a:spcPts val="0"/>
              </a:spcAft>
              <a:defRPr/>
            </a:pPr>
            <a:r>
              <a:rPr lang="en-US" sz="5000" b="1" dirty="0">
                <a:solidFill>
                  <a:schemeClr val="bg1"/>
                </a:solidFill>
                <a:latin typeface="Calibri" panose="020F0502020204030204" pitchFamily="34" charset="0"/>
                <a:cs typeface="Calibri" panose="020F0502020204030204" pitchFamily="34" charset="0"/>
              </a:rPr>
              <a:t>INTRODUCTION</a:t>
            </a:r>
          </a:p>
        </p:txBody>
      </p:sp>
      <p:sp>
        <p:nvSpPr>
          <p:cNvPr id="2102" name="Rectangle 684"/>
          <p:cNvSpPr>
            <a:spLocks noChangeArrowheads="1"/>
          </p:cNvSpPr>
          <p:nvPr/>
        </p:nvSpPr>
        <p:spPr bwMode="auto">
          <a:xfrm>
            <a:off x="15525206" y="29022676"/>
            <a:ext cx="9372600" cy="3362325"/>
          </a:xfrm>
          <a:prstGeom prst="rect">
            <a:avLst/>
          </a:prstGeom>
          <a:noFill/>
          <a:ln w="9525">
            <a:noFill/>
            <a:miter lim="800000"/>
            <a:headEnd/>
            <a:tailEnd/>
          </a:ln>
        </p:spPr>
        <p:txBody>
          <a:bodyPr lIns="68569" tIns="34284" rIns="68569" bIns="34284" numCol="2"/>
          <a:lstStyle/>
          <a:p>
            <a:pPr defTabSz="685785" fontAlgn="auto">
              <a:lnSpc>
                <a:spcPct val="90000"/>
              </a:lnSpc>
              <a:spcBef>
                <a:spcPct val="20000"/>
              </a:spcBef>
              <a:spcAft>
                <a:spcPts val="0"/>
              </a:spcAft>
              <a:defRPr/>
            </a:pPr>
            <a:endParaRPr lang="en-US" sz="2800" dirty="0">
              <a:latin typeface="Cambria" pitchFamily="18" charset="0"/>
              <a:cs typeface="Times New Roman" pitchFamily="18" charset="0"/>
            </a:endParaRPr>
          </a:p>
          <a:p>
            <a:pPr defTabSz="685785" fontAlgn="auto">
              <a:lnSpc>
                <a:spcPct val="90000"/>
              </a:lnSpc>
              <a:spcBef>
                <a:spcPct val="20000"/>
              </a:spcBef>
              <a:spcAft>
                <a:spcPts val="0"/>
              </a:spcAft>
              <a:defRPr/>
            </a:pPr>
            <a:r>
              <a:rPr lang="en-US" sz="2800" dirty="0">
                <a:latin typeface="Cambria" pitchFamily="18" charset="0"/>
                <a:cs typeface="Times New Roman" pitchFamily="18" charset="0"/>
              </a:rPr>
              <a:t>  </a:t>
            </a:r>
          </a:p>
        </p:txBody>
      </p:sp>
      <p:sp>
        <p:nvSpPr>
          <p:cNvPr id="2140" name="Rectangle 684"/>
          <p:cNvSpPr>
            <a:spLocks noChangeArrowheads="1"/>
          </p:cNvSpPr>
          <p:nvPr/>
        </p:nvSpPr>
        <p:spPr bwMode="auto">
          <a:xfrm>
            <a:off x="16840201" y="31394400"/>
            <a:ext cx="9172575" cy="73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9" tIns="34284" rIns="68569" bIns="34284"/>
          <a:lstStyle/>
          <a:p>
            <a:pPr marL="860416" indent="-860416" algn="ctr" defTabSz="684206">
              <a:lnSpc>
                <a:spcPct val="90000"/>
              </a:lnSpc>
              <a:spcBef>
                <a:spcPts val="900"/>
              </a:spcBef>
            </a:pPr>
            <a:endParaRPr lang="en-US" sz="2400" dirty="0">
              <a:latin typeface="Cambria" pitchFamily="18" charset="0"/>
              <a:cs typeface="Times New Roman" pitchFamily="18" charset="0"/>
            </a:endParaRPr>
          </a:p>
        </p:txBody>
      </p:sp>
      <p:sp>
        <p:nvSpPr>
          <p:cNvPr id="35" name="Text Box 338"/>
          <p:cNvSpPr txBox="1">
            <a:spLocks noChangeArrowheads="1"/>
          </p:cNvSpPr>
          <p:nvPr/>
        </p:nvSpPr>
        <p:spPr bwMode="auto">
          <a:xfrm>
            <a:off x="18973068" y="4453050"/>
            <a:ext cx="16977871" cy="838989"/>
          </a:xfrm>
          <a:prstGeom prst="rect">
            <a:avLst/>
          </a:prstGeom>
          <a:solidFill>
            <a:schemeClr val="tx2"/>
          </a:solidFill>
          <a:ln w="9525">
            <a:solidFill>
              <a:schemeClr val="tx1"/>
            </a:solidFill>
            <a:miter lim="800000"/>
            <a:headEnd/>
            <a:tailEnd/>
          </a:ln>
        </p:spPr>
        <p:txBody>
          <a:bodyPr lIns="68577" tIns="34288" rIns="68577" bIns="34288" anchor="ctr"/>
          <a:lstStyle/>
          <a:p>
            <a:pPr defTabSz="685785" fontAlgn="auto">
              <a:spcBef>
                <a:spcPct val="50000"/>
              </a:spcBef>
              <a:spcAft>
                <a:spcPts val="0"/>
              </a:spcAft>
              <a:defRPr/>
            </a:pPr>
            <a:r>
              <a:rPr lang="en-US" sz="4400" b="1" dirty="0">
                <a:solidFill>
                  <a:schemeClr val="bg1"/>
                </a:solidFill>
                <a:latin typeface="Arial"/>
                <a:cs typeface="Arial"/>
              </a:rPr>
              <a:t>RESULTS</a:t>
            </a:r>
          </a:p>
        </p:txBody>
      </p:sp>
      <p:sp>
        <p:nvSpPr>
          <p:cNvPr id="5" name="TextBox 4"/>
          <p:cNvSpPr txBox="1"/>
          <p:nvPr/>
        </p:nvSpPr>
        <p:spPr>
          <a:xfrm>
            <a:off x="20359372" y="31429338"/>
            <a:ext cx="16216628" cy="923330"/>
          </a:xfrm>
          <a:prstGeom prst="rect">
            <a:avLst/>
          </a:prstGeom>
          <a:noFill/>
        </p:spPr>
        <p:txBody>
          <a:bodyPr wrap="square" rtlCol="0">
            <a:spAutoFit/>
          </a:bodyPr>
          <a:lstStyle/>
          <a:p>
            <a:pPr defTabSz="684206">
              <a:lnSpc>
                <a:spcPct val="90000"/>
              </a:lnSpc>
              <a:spcBef>
                <a:spcPts val="900"/>
              </a:spcBef>
            </a:pPr>
            <a:r>
              <a:rPr lang="en-US" sz="3000" dirty="0">
                <a:latin typeface="Calibri" panose="020F0502020204030204" pitchFamily="34" charset="0"/>
                <a:cs typeface="Calibri" panose="020F0502020204030204" pitchFamily="34" charset="0"/>
              </a:rPr>
              <a:t>This project was supported by a grant from National Heart, Lung and Blood Institute (Grant # R01HL117995-01A1)</a:t>
            </a:r>
          </a:p>
        </p:txBody>
      </p:sp>
      <p:sp>
        <p:nvSpPr>
          <p:cNvPr id="2" name="TextBox 1"/>
          <p:cNvSpPr txBox="1"/>
          <p:nvPr/>
        </p:nvSpPr>
        <p:spPr>
          <a:xfrm>
            <a:off x="2772382" y="14308522"/>
            <a:ext cx="12251195"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196" indent="-457196">
              <a:buFont typeface="Arial"/>
              <a:buChar char="•"/>
            </a:pPr>
            <a:endParaRPr lang="en-US" sz="3200" dirty="0"/>
          </a:p>
        </p:txBody>
      </p:sp>
      <p:sp>
        <p:nvSpPr>
          <p:cNvPr id="34" name="Text Box 685"/>
          <p:cNvSpPr txBox="1">
            <a:spLocks noChangeArrowheads="1"/>
          </p:cNvSpPr>
          <p:nvPr/>
        </p:nvSpPr>
        <p:spPr bwMode="auto">
          <a:xfrm>
            <a:off x="1234902" y="13089555"/>
            <a:ext cx="17080432" cy="895079"/>
          </a:xfrm>
          <a:prstGeom prst="rect">
            <a:avLst/>
          </a:prstGeom>
          <a:solidFill>
            <a:schemeClr val="tx2"/>
          </a:solidFill>
          <a:ln w="9525">
            <a:solidFill>
              <a:schemeClr val="tx1"/>
            </a:solidFill>
            <a:miter lim="800000"/>
            <a:headEnd/>
            <a:tailEnd/>
          </a:ln>
        </p:spPr>
        <p:txBody>
          <a:bodyPr lIns="68577" tIns="34288" rIns="68577" bIns="34288" anchor="ctr"/>
          <a:lstStyle/>
          <a:p>
            <a:pPr defTabSz="685785" fontAlgn="auto">
              <a:spcBef>
                <a:spcPct val="50000"/>
              </a:spcBef>
              <a:spcAft>
                <a:spcPts val="0"/>
              </a:spcAft>
              <a:defRPr/>
            </a:pPr>
            <a:r>
              <a:rPr lang="en-US" sz="4400" b="1" dirty="0">
                <a:solidFill>
                  <a:schemeClr val="bg1"/>
                </a:solidFill>
                <a:latin typeface="Arial"/>
                <a:cs typeface="Arial"/>
              </a:rPr>
              <a:t>PARTICIPANTS</a:t>
            </a:r>
          </a:p>
        </p:txBody>
      </p:sp>
      <p:sp>
        <p:nvSpPr>
          <p:cNvPr id="37" name="Text Box 685"/>
          <p:cNvSpPr txBox="1">
            <a:spLocks noChangeArrowheads="1"/>
          </p:cNvSpPr>
          <p:nvPr/>
        </p:nvSpPr>
        <p:spPr bwMode="auto">
          <a:xfrm>
            <a:off x="1172439" y="24370630"/>
            <a:ext cx="17142895" cy="834821"/>
          </a:xfrm>
          <a:prstGeom prst="rect">
            <a:avLst/>
          </a:prstGeom>
          <a:solidFill>
            <a:schemeClr val="tx2"/>
          </a:solidFill>
          <a:ln w="9525">
            <a:solidFill>
              <a:schemeClr val="tx1"/>
            </a:solidFill>
            <a:miter lim="800000"/>
            <a:headEnd/>
            <a:tailEnd/>
          </a:ln>
        </p:spPr>
        <p:txBody>
          <a:bodyPr lIns="68577" tIns="34288" rIns="68577" bIns="34288" anchor="ctr"/>
          <a:lstStyle/>
          <a:p>
            <a:pPr defTabSz="685785" fontAlgn="auto">
              <a:spcBef>
                <a:spcPct val="50000"/>
              </a:spcBef>
              <a:spcAft>
                <a:spcPts val="0"/>
              </a:spcAft>
              <a:defRPr/>
            </a:pPr>
            <a:r>
              <a:rPr lang="en-US" sz="4400" b="1" dirty="0">
                <a:solidFill>
                  <a:schemeClr val="bg1"/>
                </a:solidFill>
                <a:latin typeface="Arial"/>
                <a:cs typeface="Arial"/>
              </a:rPr>
              <a:t>METHODS</a:t>
            </a:r>
          </a:p>
        </p:txBody>
      </p:sp>
      <p:sp>
        <p:nvSpPr>
          <p:cNvPr id="49" name="Text Box 338"/>
          <p:cNvSpPr txBox="1">
            <a:spLocks noChangeArrowheads="1"/>
          </p:cNvSpPr>
          <p:nvPr/>
        </p:nvSpPr>
        <p:spPr bwMode="auto">
          <a:xfrm>
            <a:off x="18966918" y="18897105"/>
            <a:ext cx="16944222" cy="879393"/>
          </a:xfrm>
          <a:prstGeom prst="rect">
            <a:avLst/>
          </a:prstGeom>
          <a:solidFill>
            <a:schemeClr val="tx2"/>
          </a:solidFill>
          <a:ln w="9525">
            <a:solidFill>
              <a:schemeClr val="tx1"/>
            </a:solidFill>
            <a:miter lim="800000"/>
            <a:headEnd/>
            <a:tailEnd/>
          </a:ln>
        </p:spPr>
        <p:txBody>
          <a:bodyPr lIns="68577" tIns="34288" rIns="68577" bIns="34288" anchor="ctr"/>
          <a:lstStyle/>
          <a:p>
            <a:pPr defTabSz="685785" fontAlgn="auto">
              <a:spcBef>
                <a:spcPct val="50000"/>
              </a:spcBef>
              <a:spcAft>
                <a:spcPts val="0"/>
              </a:spcAft>
              <a:defRPr/>
            </a:pPr>
            <a:r>
              <a:rPr lang="en-US" sz="4400" b="1" dirty="0">
                <a:solidFill>
                  <a:schemeClr val="bg1"/>
                </a:solidFill>
                <a:latin typeface="Arial"/>
                <a:cs typeface="Arial"/>
              </a:rPr>
              <a:t>SUMMARY AND DISCUSSION</a:t>
            </a:r>
          </a:p>
        </p:txBody>
      </p:sp>
      <p:sp>
        <p:nvSpPr>
          <p:cNvPr id="51" name="Text Box 338"/>
          <p:cNvSpPr txBox="1">
            <a:spLocks noChangeArrowheads="1"/>
          </p:cNvSpPr>
          <p:nvPr/>
        </p:nvSpPr>
        <p:spPr bwMode="auto">
          <a:xfrm>
            <a:off x="18973068" y="25681279"/>
            <a:ext cx="16938625" cy="823162"/>
          </a:xfrm>
          <a:prstGeom prst="rect">
            <a:avLst/>
          </a:prstGeom>
          <a:solidFill>
            <a:schemeClr val="tx2"/>
          </a:solidFill>
          <a:ln w="9525">
            <a:solidFill>
              <a:schemeClr val="tx1"/>
            </a:solidFill>
            <a:miter lim="800000"/>
            <a:headEnd/>
            <a:tailEnd/>
          </a:ln>
        </p:spPr>
        <p:txBody>
          <a:bodyPr lIns="68577" tIns="34288" rIns="68577" bIns="34288" anchor="ctr"/>
          <a:lstStyle/>
          <a:p>
            <a:pPr defTabSz="685785" fontAlgn="auto">
              <a:spcBef>
                <a:spcPct val="50000"/>
              </a:spcBef>
              <a:spcAft>
                <a:spcPts val="0"/>
              </a:spcAft>
              <a:defRPr/>
            </a:pPr>
            <a:r>
              <a:rPr lang="en-US" sz="4400" b="1" dirty="0">
                <a:solidFill>
                  <a:schemeClr val="bg1"/>
                </a:solidFill>
                <a:latin typeface="Arial"/>
                <a:cs typeface="Arial"/>
              </a:rPr>
              <a:t>REFERENCES AND ACKNOWLEDGEMENTS</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560" y="2222029"/>
            <a:ext cx="5428556" cy="1286520"/>
          </a:xfrm>
          <a:prstGeom prst="rect">
            <a:avLst/>
          </a:prstGeom>
        </p:spPr>
      </p:pic>
      <p:sp>
        <p:nvSpPr>
          <p:cNvPr id="7" name="TextBox 6"/>
          <p:cNvSpPr txBox="1"/>
          <p:nvPr/>
        </p:nvSpPr>
        <p:spPr>
          <a:xfrm>
            <a:off x="1107345" y="25402413"/>
            <a:ext cx="17080433" cy="3400931"/>
          </a:xfrm>
          <a:prstGeom prst="rect">
            <a:avLst/>
          </a:prstGeom>
          <a:noFill/>
        </p:spPr>
        <p:txBody>
          <a:bodyPr wrap="square" rtlCol="0" anchor="ctr">
            <a:spAutoFit/>
          </a:bodyPr>
          <a:lstStyle/>
          <a:p>
            <a:pPr lvl="0"/>
            <a:r>
              <a:rPr lang="en-US" sz="4300" b="1" dirty="0">
                <a:latin typeface="Calibri" panose="020F0502020204030204" pitchFamily="34" charset="0"/>
                <a:cs typeface="Calibri" panose="020F0502020204030204" pitchFamily="34" charset="0"/>
              </a:rPr>
              <a:t>Measures</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Structured demographic interview</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Waist circumference (cm)</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Beck Depression Inventory (BDI)</a:t>
            </a:r>
            <a:r>
              <a:rPr lang="en-US" sz="4300" baseline="30000" dirty="0">
                <a:latin typeface="Calibri" panose="020F0502020204030204" pitchFamily="34" charset="0"/>
                <a:cs typeface="Calibri" panose="020F0502020204030204" pitchFamily="34" charset="0"/>
              </a:rPr>
              <a:t>4</a:t>
            </a:r>
            <a:endParaRPr lang="en-US" sz="4300" dirty="0">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Social Rhythm Metric (SRM)</a:t>
            </a:r>
            <a:r>
              <a:rPr lang="en-US" sz="4300" baseline="30000" dirty="0">
                <a:latin typeface="Calibri" panose="020F0502020204030204" pitchFamily="34" charset="0"/>
                <a:cs typeface="Calibri" panose="020F0502020204030204" pitchFamily="34" charset="0"/>
              </a:rPr>
              <a:t>5</a:t>
            </a:r>
            <a:endParaRPr lang="en-US" sz="4300" dirty="0">
              <a:latin typeface="Calibri" panose="020F0502020204030204" pitchFamily="34" charset="0"/>
              <a:cs typeface="Calibri" panose="020F0502020204030204" pitchFamily="34" charset="0"/>
            </a:endParaRPr>
          </a:p>
        </p:txBody>
      </p:sp>
      <p:sp>
        <p:nvSpPr>
          <p:cNvPr id="10" name="TextBox 9"/>
          <p:cNvSpPr txBox="1"/>
          <p:nvPr/>
        </p:nvSpPr>
        <p:spPr>
          <a:xfrm>
            <a:off x="19203731" y="20024210"/>
            <a:ext cx="16904976" cy="5386090"/>
          </a:xfrm>
          <a:prstGeom prst="rect">
            <a:avLst/>
          </a:prstGeom>
          <a:noFill/>
        </p:spPr>
        <p:txBody>
          <a:bodyPr wrap="square" rtlCol="0" anchor="ctr">
            <a:spAutoFit/>
          </a:bodyPr>
          <a:lstStyle/>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A less consistent daily routine was associated with a larger waist circumference among individuals with minimal depressive symptoms. </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These findings are the first to demonstrate a relationship between social rhythm stability and abdominal adiposity in adults at high risk for central obesity. </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Results highlight the moderating role of depression in obesity prevention. </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Future prospective analysis is necessary to examine causal pathways. </a:t>
            </a:r>
          </a:p>
        </p:txBody>
      </p:sp>
      <p:sp>
        <p:nvSpPr>
          <p:cNvPr id="6" name="TextBox 5"/>
          <p:cNvSpPr txBox="1"/>
          <p:nvPr/>
        </p:nvSpPr>
        <p:spPr>
          <a:xfrm>
            <a:off x="1314569" y="14411738"/>
            <a:ext cx="7296944" cy="9356408"/>
          </a:xfrm>
          <a:prstGeom prst="rect">
            <a:avLst/>
          </a:prstGeom>
          <a:noFill/>
        </p:spPr>
        <p:txBody>
          <a:bodyPr wrap="square" rtlCol="0" anchor="ctr">
            <a:spAutoFit/>
          </a:bodyPr>
          <a:lstStyle/>
          <a:p>
            <a:pPr marL="571506" indent="-571506">
              <a:buFont typeface="Arial" panose="020B0604020202020204" pitchFamily="34" charset="0"/>
              <a:buChar char="•"/>
            </a:pPr>
            <a:r>
              <a:rPr lang="en-US" sz="4300" dirty="0">
                <a:latin typeface="Calibri" panose="020F0502020204030204" pitchFamily="34" charset="0"/>
                <a:cs typeface="Calibri" panose="020F0502020204030204" pitchFamily="34" charset="0"/>
              </a:rPr>
              <a:t>Cross-sectional baseline  data gathered from the ongoing </a:t>
            </a:r>
            <a:r>
              <a:rPr lang="en-US" sz="4300" i="1" dirty="0">
                <a:latin typeface="Calibri" panose="020F0502020204030204" pitchFamily="34" charset="0"/>
                <a:cs typeface="Calibri" panose="020F0502020204030204" pitchFamily="34" charset="0"/>
              </a:rPr>
              <a:t>Assessing Daily Activity Patterns through occupational Transitions (ADAPT)</a:t>
            </a:r>
            <a:r>
              <a:rPr lang="en-US" sz="4300" dirty="0">
                <a:latin typeface="Calibri" panose="020F0502020204030204" pitchFamily="34" charset="0"/>
                <a:cs typeface="Calibri" panose="020F0502020204030204" pitchFamily="34" charset="0"/>
              </a:rPr>
              <a:t> study.</a:t>
            </a:r>
            <a:r>
              <a:rPr lang="en-US" sz="4300" baseline="30000" dirty="0">
                <a:latin typeface="Calibri" panose="020F0502020204030204" pitchFamily="34" charset="0"/>
                <a:cs typeface="Calibri" panose="020F0502020204030204" pitchFamily="34" charset="0"/>
              </a:rPr>
              <a:t>3</a:t>
            </a:r>
            <a:endParaRPr lang="en-US" sz="4300" dirty="0">
              <a:latin typeface="Calibri" panose="020F0502020204030204" pitchFamily="34" charset="0"/>
              <a:cs typeface="Calibri" panose="020F0502020204030204" pitchFamily="34" charset="0"/>
            </a:endParaRPr>
          </a:p>
          <a:p>
            <a:pPr marL="571506" indent="-571506">
              <a:buFont typeface="Arial" panose="020B0604020202020204" pitchFamily="34" charset="0"/>
              <a:buChar char="•"/>
            </a:pPr>
            <a:r>
              <a:rPr lang="en-US" sz="4300" dirty="0">
                <a:latin typeface="Calibri" panose="020F0502020204030204" pitchFamily="34" charset="0"/>
                <a:cs typeface="Calibri" panose="020F0502020204030204" pitchFamily="34" charset="0"/>
              </a:rPr>
              <a:t>N=186 recently unemployed individuals</a:t>
            </a:r>
          </a:p>
          <a:p>
            <a:pPr marL="571506" indent="-571506">
              <a:buFont typeface="Arial" panose="020B0604020202020204" pitchFamily="34" charset="0"/>
              <a:buChar char="•"/>
            </a:pPr>
            <a:r>
              <a:rPr lang="en-US" sz="4300" dirty="0">
                <a:latin typeface="Calibri" panose="020F0502020204030204" pitchFamily="34" charset="0"/>
                <a:cs typeface="Calibri" panose="020F0502020204030204" pitchFamily="34" charset="0"/>
              </a:rPr>
              <a:t>Inclusion criteria: Involuntary job loss in last 3 months, w</a:t>
            </a:r>
            <a:r>
              <a:rPr lang="en-US" sz="4300" dirty="0">
                <a:latin typeface="Calibri" panose="020F0502020204030204" pitchFamily="34" charset="0"/>
                <a:ea typeface="Times New Roman" panose="02020603050405020304" pitchFamily="18" charset="0"/>
                <a:cs typeface="Calibri" panose="020F0502020204030204" pitchFamily="34" charset="0"/>
              </a:rPr>
              <a:t>orked ≥ 6 months at previous job, ≥ 30 hrs/week, other weight and sleep related behaviors</a:t>
            </a:r>
            <a:endParaRPr lang="en-US" sz="4300" dirty="0">
              <a:latin typeface="Calibri" panose="020F0502020204030204" pitchFamily="34" charset="0"/>
              <a:cs typeface="Calibri" panose="020F0502020204030204" pitchFamily="34" charset="0"/>
            </a:endParaRPr>
          </a:p>
        </p:txBody>
      </p:sp>
      <p:sp>
        <p:nvSpPr>
          <p:cNvPr id="12" name="TextBox 11"/>
          <p:cNvSpPr txBox="1"/>
          <p:nvPr/>
        </p:nvSpPr>
        <p:spPr>
          <a:xfrm>
            <a:off x="19929486" y="26842124"/>
            <a:ext cx="15025788" cy="4247317"/>
          </a:xfrm>
          <a:prstGeom prst="rect">
            <a:avLst/>
          </a:prstGeom>
          <a:noFill/>
        </p:spPr>
        <p:txBody>
          <a:bodyPr wrap="square" rtlCol="0">
            <a:spAutoFit/>
          </a:bodyPr>
          <a:lstStyle/>
          <a:p>
            <a:pPr marL="457200" indent="-457200">
              <a:buAutoNum type="arabicPeriod"/>
            </a:pPr>
            <a:r>
              <a:rPr lang="en-US" sz="3000" dirty="0">
                <a:latin typeface="Calibri" panose="020F0502020204030204" pitchFamily="34" charset="0"/>
                <a:cs typeface="Calibri" panose="020F0502020204030204" pitchFamily="34" charset="0"/>
              </a:rPr>
              <a:t>Jahoda, M., </a:t>
            </a:r>
            <a:r>
              <a:rPr lang="en-US" sz="3000" i="1" dirty="0">
                <a:latin typeface="Calibri" panose="020F0502020204030204" pitchFamily="34" charset="0"/>
                <a:cs typeface="Calibri" panose="020F0502020204030204" pitchFamily="34" charset="0"/>
              </a:rPr>
              <a:t>Employment and Unemployment</a:t>
            </a:r>
            <a:r>
              <a:rPr lang="en-US" sz="3000" dirty="0">
                <a:latin typeface="Calibri" panose="020F0502020204030204" pitchFamily="34" charset="0"/>
                <a:cs typeface="Calibri" panose="020F0502020204030204" pitchFamily="34" charset="0"/>
              </a:rPr>
              <a:t>. 1982: Cambridge University Press.</a:t>
            </a:r>
          </a:p>
          <a:p>
            <a:pPr marL="457200" indent="-457200">
              <a:buAutoNum type="arabicPeriod"/>
            </a:pPr>
            <a:r>
              <a:rPr lang="en-US" sz="3000" dirty="0">
                <a:latin typeface="Calibri" panose="020F0502020204030204" pitchFamily="34" charset="0"/>
                <a:cs typeface="Calibri" panose="020F0502020204030204" pitchFamily="34" charset="0"/>
              </a:rPr>
              <a:t>Margerison-Zilko, C., et al., </a:t>
            </a:r>
            <a:r>
              <a:rPr lang="en-US" sz="3000" i="1" dirty="0">
                <a:latin typeface="Calibri" panose="020F0502020204030204" pitchFamily="34" charset="0"/>
                <a:cs typeface="Calibri" panose="020F0502020204030204" pitchFamily="34" charset="0"/>
              </a:rPr>
              <a:t>Health impacts of the great recession: a critical review.</a:t>
            </a:r>
            <a:r>
              <a:rPr lang="en-US" sz="3000" dirty="0">
                <a:latin typeface="Calibri" panose="020F0502020204030204" pitchFamily="34" charset="0"/>
                <a:cs typeface="Calibri" panose="020F0502020204030204" pitchFamily="34" charset="0"/>
              </a:rPr>
              <a:t> Current epidemiology reports, 2016. </a:t>
            </a:r>
            <a:r>
              <a:rPr lang="en-US" sz="3000" b="1" dirty="0">
                <a:latin typeface="Calibri" panose="020F0502020204030204" pitchFamily="34" charset="0"/>
                <a:cs typeface="Calibri" panose="020F0502020204030204" pitchFamily="34" charset="0"/>
              </a:rPr>
              <a:t>3</a:t>
            </a:r>
            <a:r>
              <a:rPr lang="en-US" sz="3000" dirty="0">
                <a:latin typeface="Calibri" panose="020F0502020204030204" pitchFamily="34" charset="0"/>
                <a:cs typeface="Calibri" panose="020F0502020204030204" pitchFamily="34" charset="0"/>
              </a:rPr>
              <a:t>(1): p. 81-91.</a:t>
            </a:r>
          </a:p>
          <a:p>
            <a:pPr marL="457200" indent="-457200">
              <a:buAutoNum type="arabicPeriod"/>
            </a:pPr>
            <a:r>
              <a:rPr lang="en-US" sz="3000" dirty="0">
                <a:latin typeface="Calibri" panose="020F0502020204030204" pitchFamily="34" charset="0"/>
                <a:cs typeface="Calibri" panose="020F0502020204030204" pitchFamily="34" charset="0"/>
              </a:rPr>
              <a:t>Haynes, P.L., et al., </a:t>
            </a:r>
            <a:r>
              <a:rPr lang="en-US" sz="3000" i="1" dirty="0">
                <a:latin typeface="Calibri" panose="020F0502020204030204" pitchFamily="34" charset="0"/>
                <a:cs typeface="Calibri" panose="020F0502020204030204" pitchFamily="34" charset="0"/>
              </a:rPr>
              <a:t>Longitudinal assessment of daily activity patterns on weight change after involuntary job loss: the ADAPT study protocol.</a:t>
            </a:r>
            <a:r>
              <a:rPr lang="en-US" sz="3000" dirty="0">
                <a:latin typeface="Calibri" panose="020F0502020204030204" pitchFamily="34" charset="0"/>
                <a:cs typeface="Calibri" panose="020F0502020204030204" pitchFamily="34" charset="0"/>
              </a:rPr>
              <a:t> BMC public health, 2017. </a:t>
            </a:r>
            <a:r>
              <a:rPr lang="en-US" sz="3000" b="1" dirty="0">
                <a:latin typeface="Calibri" panose="020F0502020204030204" pitchFamily="34" charset="0"/>
                <a:cs typeface="Calibri" panose="020F0502020204030204" pitchFamily="34" charset="0"/>
              </a:rPr>
              <a:t>17</a:t>
            </a:r>
            <a:r>
              <a:rPr lang="en-US" sz="3000" dirty="0">
                <a:latin typeface="Calibri" panose="020F0502020204030204" pitchFamily="34" charset="0"/>
                <a:cs typeface="Calibri" panose="020F0502020204030204" pitchFamily="34" charset="0"/>
              </a:rPr>
              <a:t>(1): p. 793. </a:t>
            </a:r>
          </a:p>
          <a:p>
            <a:pPr marL="457200" indent="-457200">
              <a:buAutoNum type="arabicPeriod"/>
            </a:pPr>
            <a:r>
              <a:rPr lang="en-US" sz="3000" dirty="0">
                <a:latin typeface="Calibri" panose="020F0502020204030204" pitchFamily="34" charset="0"/>
                <a:cs typeface="Calibri" panose="020F0502020204030204" pitchFamily="34" charset="0"/>
              </a:rPr>
              <a:t>Beck, A.T., et al., </a:t>
            </a:r>
            <a:r>
              <a:rPr lang="en-US" sz="3000" i="1" dirty="0">
                <a:latin typeface="Calibri" panose="020F0502020204030204" pitchFamily="34" charset="0"/>
                <a:cs typeface="Calibri" panose="020F0502020204030204" pitchFamily="34" charset="0"/>
              </a:rPr>
              <a:t>An inventory for measuring depression.</a:t>
            </a:r>
            <a:r>
              <a:rPr lang="en-US" sz="3000" dirty="0">
                <a:latin typeface="Calibri" panose="020F0502020204030204" pitchFamily="34" charset="0"/>
                <a:cs typeface="Calibri" panose="020F0502020204030204" pitchFamily="34" charset="0"/>
              </a:rPr>
              <a:t> Archives of general psychiatry, 1961. </a:t>
            </a:r>
            <a:r>
              <a:rPr lang="en-US" sz="3000" b="1" dirty="0">
                <a:latin typeface="Calibri" panose="020F0502020204030204" pitchFamily="34" charset="0"/>
                <a:cs typeface="Calibri" panose="020F0502020204030204" pitchFamily="34" charset="0"/>
              </a:rPr>
              <a:t>4</a:t>
            </a:r>
            <a:r>
              <a:rPr lang="en-US" sz="3000" dirty="0">
                <a:latin typeface="Calibri" panose="020F0502020204030204" pitchFamily="34" charset="0"/>
                <a:cs typeface="Calibri" panose="020F0502020204030204" pitchFamily="34" charset="0"/>
              </a:rPr>
              <a:t>(6): p. 561-571.</a:t>
            </a:r>
          </a:p>
          <a:p>
            <a:pPr marL="457200" indent="-457200">
              <a:buAutoNum type="arabicPeriod"/>
            </a:pPr>
            <a:r>
              <a:rPr lang="en-US" sz="3000" dirty="0">
                <a:latin typeface="Calibri" panose="020F0502020204030204" pitchFamily="34" charset="0"/>
                <a:cs typeface="Calibri" panose="020F0502020204030204" pitchFamily="34" charset="0"/>
              </a:rPr>
              <a:t>Monk, T.H., et al., </a:t>
            </a:r>
            <a:r>
              <a:rPr lang="en-US" sz="3000" i="1" dirty="0">
                <a:latin typeface="Calibri" panose="020F0502020204030204" pitchFamily="34" charset="0"/>
                <a:cs typeface="Calibri" panose="020F0502020204030204" pitchFamily="34" charset="0"/>
              </a:rPr>
              <a:t>The Social Rhythm Metric (SRM): measuring daily social rhythms over 12 weeks.</a:t>
            </a:r>
            <a:r>
              <a:rPr lang="en-US" sz="3000" dirty="0">
                <a:latin typeface="Calibri" panose="020F0502020204030204" pitchFamily="34" charset="0"/>
                <a:cs typeface="Calibri" panose="020F0502020204030204" pitchFamily="34" charset="0"/>
              </a:rPr>
              <a:t> Psychiatry research, 1991. </a:t>
            </a:r>
            <a:r>
              <a:rPr lang="en-US" sz="3000" b="1" dirty="0">
                <a:latin typeface="Calibri" panose="020F0502020204030204" pitchFamily="34" charset="0"/>
                <a:cs typeface="Calibri" panose="020F0502020204030204" pitchFamily="34" charset="0"/>
              </a:rPr>
              <a:t>36</a:t>
            </a:r>
            <a:r>
              <a:rPr lang="en-US" sz="3000" dirty="0">
                <a:latin typeface="Calibri" panose="020F0502020204030204" pitchFamily="34" charset="0"/>
                <a:cs typeface="Calibri" panose="020F0502020204030204" pitchFamily="34" charset="0"/>
              </a:rPr>
              <a:t>(2): p. 195-207.</a:t>
            </a:r>
          </a:p>
        </p:txBody>
      </p:sp>
      <p:sp>
        <p:nvSpPr>
          <p:cNvPr id="13" name="TextBox 12"/>
          <p:cNvSpPr txBox="1"/>
          <p:nvPr/>
        </p:nvSpPr>
        <p:spPr>
          <a:xfrm>
            <a:off x="1183166" y="28817567"/>
            <a:ext cx="17095336" cy="2739211"/>
          </a:xfrm>
          <a:prstGeom prst="rect">
            <a:avLst/>
          </a:prstGeom>
          <a:noFill/>
        </p:spPr>
        <p:txBody>
          <a:bodyPr wrap="square" rtlCol="0" anchor="ctr">
            <a:spAutoFit/>
          </a:bodyPr>
          <a:lstStyle/>
          <a:p>
            <a:r>
              <a:rPr lang="en-US" sz="4300" b="1" dirty="0">
                <a:latin typeface="Calibri" panose="020F0502020204030204" pitchFamily="34" charset="0"/>
                <a:cs typeface="Calibri" panose="020F0502020204030204" pitchFamily="34" charset="0"/>
              </a:rPr>
              <a:t>Data Analysis</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Linear regression predicting waist circumference, controlling for age, gender, ethnicity, and days since job loss. </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Examination of SRM index x BDI interaction and each main effect.</a:t>
            </a:r>
            <a:endParaRPr lang="en-US" sz="4300" b="1"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3A24630D-DD6B-1A40-88A0-06988A9C1346}"/>
              </a:ext>
            </a:extLst>
          </p:cNvPr>
          <p:cNvSpPr txBox="1"/>
          <p:nvPr/>
        </p:nvSpPr>
        <p:spPr>
          <a:xfrm>
            <a:off x="29137488" y="6110431"/>
            <a:ext cx="6400800" cy="1415772"/>
          </a:xfrm>
          <a:prstGeom prst="rect">
            <a:avLst/>
          </a:prstGeom>
          <a:noFill/>
        </p:spPr>
        <p:txBody>
          <a:bodyPr wrap="square" rtlCol="0">
            <a:spAutoFit/>
          </a:bodyPr>
          <a:lstStyle/>
          <a:p>
            <a:endParaRPr lang="en-US" sz="4300" dirty="0">
              <a:latin typeface="Calibri" panose="020F0502020204030204" pitchFamily="34" charset="0"/>
              <a:cs typeface="Calibri" panose="020F0502020204030204" pitchFamily="34" charset="0"/>
            </a:endParaRPr>
          </a:p>
          <a:p>
            <a:endParaRPr lang="en-US" sz="4300" dirty="0">
              <a:latin typeface="Calibri" panose="020F0502020204030204" pitchFamily="34" charset="0"/>
              <a:cs typeface="Calibri" panose="020F0502020204030204" pitchFamily="34" charset="0"/>
            </a:endParaRPr>
          </a:p>
        </p:txBody>
      </p:sp>
      <p:sp>
        <p:nvSpPr>
          <p:cNvPr id="36" name="TextBox 35">
            <a:extLst>
              <a:ext uri="{FF2B5EF4-FFF2-40B4-BE49-F238E27FC236}">
                <a16:creationId xmlns:a16="http://schemas.microsoft.com/office/drawing/2014/main" id="{1F4A54E0-C123-0D48-940D-95FEFAA5D093}"/>
              </a:ext>
            </a:extLst>
          </p:cNvPr>
          <p:cNvSpPr txBox="1"/>
          <p:nvPr/>
        </p:nvSpPr>
        <p:spPr>
          <a:xfrm>
            <a:off x="19013501" y="15852935"/>
            <a:ext cx="16937438" cy="2739211"/>
          </a:xfrm>
          <a:prstGeom prst="rect">
            <a:avLst/>
          </a:prstGeom>
          <a:noFill/>
        </p:spPr>
        <p:txBody>
          <a:bodyPr wrap="square" rtlCol="0">
            <a:spAutoFit/>
          </a:bodyPr>
          <a:lstStyle/>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A significant interaction for SRM score x BDI was found when predicting waist circumference. </a:t>
            </a:r>
          </a:p>
          <a:p>
            <a:pPr marL="571500" indent="-571500">
              <a:buFont typeface="Arial" panose="020B0604020202020204" pitchFamily="34" charset="0"/>
              <a:buChar char="•"/>
            </a:pPr>
            <a:r>
              <a:rPr lang="en-US" sz="4300" dirty="0">
                <a:latin typeface="Calibri" panose="020F0502020204030204" pitchFamily="34" charset="0"/>
                <a:cs typeface="Calibri" panose="020F0502020204030204" pitchFamily="34" charset="0"/>
              </a:rPr>
              <a:t>Results demonstrated that SRM had a negative relationship with waist circumference, only at lower levels of BDI. </a:t>
            </a:r>
          </a:p>
        </p:txBody>
      </p:sp>
      <p:pic>
        <p:nvPicPr>
          <p:cNvPr id="9" name="Picture 8">
            <a:extLst>
              <a:ext uri="{FF2B5EF4-FFF2-40B4-BE49-F238E27FC236}">
                <a16:creationId xmlns:a16="http://schemas.microsoft.com/office/drawing/2014/main" id="{66C8897D-B368-F24A-80BD-531E262591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59372" y="6628113"/>
            <a:ext cx="14434758" cy="9054874"/>
          </a:xfrm>
          <a:prstGeom prst="rect">
            <a:avLst/>
          </a:prstGeom>
        </p:spPr>
      </p:pic>
      <p:sp>
        <p:nvSpPr>
          <p:cNvPr id="11" name="TextBox 10">
            <a:extLst>
              <a:ext uri="{FF2B5EF4-FFF2-40B4-BE49-F238E27FC236}">
                <a16:creationId xmlns:a16="http://schemas.microsoft.com/office/drawing/2014/main" id="{DE3637E4-FB8B-AD42-A2FF-CF73A7BC6056}"/>
              </a:ext>
            </a:extLst>
          </p:cNvPr>
          <p:cNvSpPr txBox="1"/>
          <p:nvPr/>
        </p:nvSpPr>
        <p:spPr>
          <a:xfrm>
            <a:off x="19463252" y="5736390"/>
            <a:ext cx="16226997" cy="754053"/>
          </a:xfrm>
          <a:prstGeom prst="rect">
            <a:avLst/>
          </a:prstGeom>
          <a:noFill/>
        </p:spPr>
        <p:txBody>
          <a:bodyPr wrap="square" rtlCol="0">
            <a:spAutoFit/>
          </a:bodyPr>
          <a:lstStyle/>
          <a:p>
            <a:pPr algn="ctr"/>
            <a:r>
              <a:rPr lang="en-US" sz="4300" dirty="0">
                <a:latin typeface="Calibri" panose="020F0502020204030204" pitchFamily="34" charset="0"/>
                <a:cs typeface="Calibri" panose="020F0502020204030204" pitchFamily="34" charset="0"/>
              </a:rPr>
              <a:t>SRM score x Depression Predicts Waist Circumference (Cross-sectional) </a:t>
            </a:r>
          </a:p>
        </p:txBody>
      </p:sp>
      <p:sp>
        <p:nvSpPr>
          <p:cNvPr id="33" name="TextBox 32">
            <a:extLst>
              <a:ext uri="{FF2B5EF4-FFF2-40B4-BE49-F238E27FC236}">
                <a16:creationId xmlns:a16="http://schemas.microsoft.com/office/drawing/2014/main" id="{4FB9651B-BA02-3046-8CB0-F1980553217A}"/>
              </a:ext>
            </a:extLst>
          </p:cNvPr>
          <p:cNvSpPr txBox="1"/>
          <p:nvPr/>
        </p:nvSpPr>
        <p:spPr>
          <a:xfrm>
            <a:off x="1333500" y="3209750"/>
            <a:ext cx="551178" cy="359982"/>
          </a:xfrm>
          <a:prstGeom prst="rect">
            <a:avLst/>
          </a:prstGeom>
          <a:noFill/>
        </p:spPr>
        <p:txBody>
          <a:bodyPr wrap="square" rtlCol="0">
            <a:spAutoFit/>
          </a:bodyPr>
          <a:lstStyle/>
          <a:p>
            <a:endParaRPr lang="en-US" dirty="0"/>
          </a:p>
        </p:txBody>
      </p:sp>
      <p:pic>
        <p:nvPicPr>
          <p:cNvPr id="8" name="Picture 7">
            <a:extLst>
              <a:ext uri="{FF2B5EF4-FFF2-40B4-BE49-F238E27FC236}">
                <a16:creationId xmlns:a16="http://schemas.microsoft.com/office/drawing/2014/main" id="{C3550F7C-3747-E049-B19B-80F82CA0FC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03814" y="14827217"/>
            <a:ext cx="9511520" cy="8453137"/>
          </a:xfrm>
          <a:prstGeom prst="rect">
            <a:avLst/>
          </a:prstGeom>
        </p:spPr>
      </p:pic>
      <p:pic>
        <p:nvPicPr>
          <p:cNvPr id="30" name="Picture 29">
            <a:extLst>
              <a:ext uri="{FF2B5EF4-FFF2-40B4-BE49-F238E27FC236}">
                <a16:creationId xmlns:a16="http://schemas.microsoft.com/office/drawing/2014/main" id="{387EFAB5-DE08-2440-B4C4-8DD672AE8D3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337888" y="1703216"/>
            <a:ext cx="3044431" cy="213910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aynes_Brookshier_Kelly APSS 2017_final 06.02.17_temp" id="{C33F298C-FB06-A44F-90D9-A2F1E1C2596D}" vid="{B8062FFD-7A6E-564B-A0D2-C06276BF16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318</TotalTime>
  <Words>584</Words>
  <Application>Microsoft Macintosh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Times New Roman</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Gabby Apolinar</dc:creator>
  <cp:lastModifiedBy>Gabby Apolinar</cp:lastModifiedBy>
  <cp:revision>22</cp:revision>
  <cp:lastPrinted>2013-05-28T18:14:59Z</cp:lastPrinted>
  <dcterms:created xsi:type="dcterms:W3CDTF">2020-03-11T19:20:56Z</dcterms:created>
  <dcterms:modified xsi:type="dcterms:W3CDTF">2020-04-07T21:15:36Z</dcterms:modified>
</cp:coreProperties>
</file>